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webp" ContentType="image/webp"/>
  <Override PartName="/ppt/media/image17.webp" ContentType="image/webp"/>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74" r:id="rId3"/>
    <p:sldId id="16603729" r:id="rId5"/>
    <p:sldId id="16603701" r:id="rId6"/>
    <p:sldId id="375" r:id="rId7"/>
    <p:sldId id="376" r:id="rId8"/>
    <p:sldId id="379" r:id="rId9"/>
    <p:sldId id="16603677" r:id="rId10"/>
    <p:sldId id="16603680" r:id="rId11"/>
    <p:sldId id="16603716" r:id="rId12"/>
    <p:sldId id="16603682" r:id="rId13"/>
    <p:sldId id="16603719" r:id="rId14"/>
    <p:sldId id="16603718" r:id="rId15"/>
    <p:sldId id="16603681" r:id="rId16"/>
    <p:sldId id="16603696" r:id="rId17"/>
    <p:sldId id="16603697" r:id="rId18"/>
    <p:sldId id="16603698" r:id="rId19"/>
    <p:sldId id="16603699" r:id="rId20"/>
    <p:sldId id="16603687" r:id="rId21"/>
    <p:sldId id="16603690" r:id="rId22"/>
    <p:sldId id="16603691"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userDrawn="1">
          <p15:clr>
            <a:srgbClr val="A4A3A4"/>
          </p15:clr>
        </p15:guide>
        <p15:guide id="2" pos="3839" userDrawn="1">
          <p15:clr>
            <a:srgbClr val="A4A3A4"/>
          </p15:clr>
        </p15:guide>
        <p15:guide id="3" pos="542" userDrawn="1">
          <p15:clr>
            <a:srgbClr val="A4A3A4"/>
          </p15:clr>
        </p15:guide>
        <p15:guide id="4" pos="7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2D7"/>
    <a:srgbClr val="465D6F"/>
    <a:srgbClr val="E5D1CC"/>
    <a:srgbClr val="F6DFDA"/>
    <a:srgbClr val="EDE5C1"/>
    <a:srgbClr val="D4BDA5"/>
    <a:srgbClr val="F2E4D8"/>
    <a:srgbClr val="FFF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50" d="100"/>
          <a:sy n="50" d="100"/>
        </p:scale>
        <p:origin x="930" y="1128"/>
      </p:cViewPr>
      <p:guideLst>
        <p:guide orient="horz" pos="2154"/>
        <p:guide pos="3839"/>
        <p:guide pos="542"/>
        <p:guide pos="7120"/>
      </p:guideLst>
    </p:cSldViewPr>
  </p:slideViewPr>
  <p:notesTextViewPr>
    <p:cViewPr>
      <p:scale>
        <a:sx n="1" d="1"/>
        <a:sy n="1" d="1"/>
      </p:scale>
      <p:origin x="0" y="0"/>
    </p:cViewPr>
  </p:notesTextViewPr>
  <p:notesViewPr>
    <p:cSldViewPr snapToGrid="0" showGuides="1">
      <p:cViewPr varScale="1">
        <p:scale>
          <a:sx n="79" d="100"/>
          <a:sy n="79" d="100"/>
        </p:scale>
        <p:origin x="2496" y="102"/>
      </p:cViewPr>
      <p:guideLst>
        <p:guide orient="horz" pos="2872"/>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19.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D577B-CE5B-4CAD-9D93-3F8BA053535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C37B9-1819-492D-A0B9-2EDB143006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385762" y="7478649"/>
            <a:ext cx="6086475" cy="1590675"/>
          </a:xfrm>
          <a:prstGeom prst="rect">
            <a:avLst/>
          </a:prstGeom>
        </p:spPr>
      </p:pic>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385762" y="7478649"/>
            <a:ext cx="6086475" cy="1590675"/>
          </a:xfrm>
          <a:prstGeom prst="rect">
            <a:avLst/>
          </a:prstGeom>
        </p:spPr>
      </p:pic>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385762" y="7478649"/>
            <a:ext cx="6086475" cy="1590675"/>
          </a:xfrm>
          <a:prstGeom prst="rect">
            <a:avLst/>
          </a:prstGeom>
        </p:spPr>
      </p:pic>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385762" y="7478649"/>
            <a:ext cx="6086475" cy="1590675"/>
          </a:xfrm>
          <a:prstGeom prst="rect">
            <a:avLst/>
          </a:prstGeom>
        </p:spPr>
      </p:pic>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7200AB07-B67E-4F85-83AA-BDD9EB2945C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2CD48F4-B331-4F31-85D9-23BB9ADCED5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7200AB07-B67E-4F85-83AA-BDD9EB2945C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2CD48F4-B331-4F31-85D9-23BB9ADCED5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00AB07-B67E-4F85-83AA-BDD9EB2945C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2CD48F4-B331-4F31-85D9-23BB9ADCED5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页 www.51pptmoban.com">
    <p:spTree>
      <p:nvGrpSpPr>
        <p:cNvPr id="1" name=""/>
        <p:cNvGrpSpPr/>
        <p:nvPr/>
      </p:nvGrpSpPr>
      <p:grpSpPr>
        <a:xfrm>
          <a:off x="0" y="0"/>
          <a:ext cx="0" cy="0"/>
          <a:chOff x="0" y="0"/>
          <a:chExt cx="0" cy="0"/>
        </a:xfrm>
      </p:grpSpPr>
      <p:grpSp>
        <p:nvGrpSpPr>
          <p:cNvPr id="9" name="组合 8"/>
          <p:cNvGrpSpPr/>
          <p:nvPr userDrawn="1"/>
        </p:nvGrpSpPr>
        <p:grpSpPr>
          <a:xfrm>
            <a:off x="10075068" y="-70701"/>
            <a:ext cx="2131445" cy="1545736"/>
            <a:chOff x="8426014" y="-114244"/>
            <a:chExt cx="3780500" cy="2741641"/>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grpSp>
      <p:grpSp>
        <p:nvGrpSpPr>
          <p:cNvPr id="4" name="组合 3"/>
          <p:cNvGrpSpPr/>
          <p:nvPr userDrawn="1"/>
        </p:nvGrpSpPr>
        <p:grpSpPr>
          <a:xfrm>
            <a:off x="2" y="0"/>
            <a:ext cx="2967292" cy="1460521"/>
            <a:chOff x="1" y="0"/>
            <a:chExt cx="3671075" cy="1806928"/>
          </a:xfrm>
        </p:grpSpPr>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grpSp>
      <p:sp>
        <p:nvSpPr>
          <p:cNvPr id="290" name="任意多边形: 形状 289"/>
          <p:cNvSpPr/>
          <p:nvPr userDrawn="1"/>
        </p:nvSpPr>
        <p:spPr>
          <a:xfrm rot="10800000">
            <a:off x="7822343"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51" name="任意多边形: 形状 50"/>
          <p:cNvSpPr/>
          <p:nvPr userDrawn="1"/>
        </p:nvSpPr>
        <p:spPr>
          <a:xfrm rot="10800000">
            <a:off x="2827980" y="5955980"/>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userDrawn="1"/>
        </p:nvGrpSpPr>
        <p:grpSpPr>
          <a:xfrm>
            <a:off x="9275532" y="3686627"/>
            <a:ext cx="2916469" cy="3583155"/>
            <a:chOff x="8426014" y="2730001"/>
            <a:chExt cx="3765987" cy="4626868"/>
          </a:xfrm>
        </p:grpSpPr>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grpSp>
      <p:grpSp>
        <p:nvGrpSpPr>
          <p:cNvPr id="26" name="组合 25"/>
          <p:cNvGrpSpPr/>
          <p:nvPr userDrawn="1"/>
        </p:nvGrpSpPr>
        <p:grpSpPr>
          <a:xfrm>
            <a:off x="-229188" y="2949226"/>
            <a:ext cx="3152940" cy="4197297"/>
            <a:chOff x="-284474" y="1651844"/>
            <a:chExt cx="4171515" cy="5553257"/>
          </a:xfrm>
        </p:grpSpPr>
        <p:sp>
          <p:nvSpPr>
            <p:cNvPr id="13" name="任意多边形: 形状 12"/>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5" name="任意多边形: 形状 14"/>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任意多边形: 形状 15"/>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任意多边形: 形状 16"/>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任意多边形: 形状 17"/>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任意多边形: 形状 18"/>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任意多边形: 形状 20"/>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任意多边形: 形状 2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3" name="任意多边形: 形状 22"/>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 name="任意多边形: 形状 2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5" name="任意多边形: 形状 2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1PPT模板网，www.51pptmoban.com">
    <p:spTree>
      <p:nvGrpSpPr>
        <p:cNvPr id="1" name=""/>
        <p:cNvGrpSpPr/>
        <p:nvPr/>
      </p:nvGrpSpPr>
      <p:grpSpPr>
        <a:xfrm>
          <a:off x="0" y="0"/>
          <a:ext cx="0" cy="0"/>
          <a:chOff x="0" y="0"/>
          <a:chExt cx="0" cy="0"/>
        </a:xfrm>
      </p:grpSpPr>
      <p:sp>
        <p:nvSpPr>
          <p:cNvPr id="37" name="任意多边形: 形状 36"/>
          <p:cNvSpPr/>
          <p:nvPr userDrawn="1"/>
        </p:nvSpPr>
        <p:spPr>
          <a:xfrm>
            <a:off x="2" y="3832097"/>
            <a:ext cx="12195175" cy="3022731"/>
          </a:xfrm>
          <a:custGeom>
            <a:avLst/>
            <a:gdLst>
              <a:gd name="connsiteX0" fmla="*/ 7975600 w 12192000"/>
              <a:gd name="connsiteY0" fmla="*/ 1366 h 3023966"/>
              <a:gd name="connsiteX1" fmla="*/ 11319470 w 12192000"/>
              <a:gd name="connsiteY1" fmla="*/ 330723 h 3023966"/>
              <a:gd name="connsiteX2" fmla="*/ 12192000 w 12192000"/>
              <a:gd name="connsiteY2" fmla="*/ 498201 h 3023966"/>
              <a:gd name="connsiteX3" fmla="*/ 12192000 w 12192000"/>
              <a:gd name="connsiteY3" fmla="*/ 3023966 h 3023966"/>
              <a:gd name="connsiteX4" fmla="*/ 0 w 12192000"/>
              <a:gd name="connsiteY4" fmla="*/ 3023966 h 3023966"/>
              <a:gd name="connsiteX5" fmla="*/ 0 w 12192000"/>
              <a:gd name="connsiteY5" fmla="*/ 376472 h 3023966"/>
              <a:gd name="connsiteX6" fmla="*/ 345926 w 12192000"/>
              <a:gd name="connsiteY6" fmla="*/ 450479 h 3023966"/>
              <a:gd name="connsiteX7" fmla="*/ 2908300 w 12192000"/>
              <a:gd name="connsiteY7" fmla="*/ 674466 h 3023966"/>
              <a:gd name="connsiteX8" fmla="*/ 7975600 w 12192000"/>
              <a:gd name="connsiteY8" fmla="*/ 1366 h 302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3023966">
                <a:moveTo>
                  <a:pt x="7975600" y="1366"/>
                </a:moveTo>
                <a:cubicBezTo>
                  <a:pt x="9159875" y="-16096"/>
                  <a:pt x="10251281" y="136105"/>
                  <a:pt x="11319470" y="330723"/>
                </a:cubicBezTo>
                <a:lnTo>
                  <a:pt x="12192000" y="498201"/>
                </a:lnTo>
                <a:lnTo>
                  <a:pt x="12192000" y="3023966"/>
                </a:lnTo>
                <a:lnTo>
                  <a:pt x="0" y="3023966"/>
                </a:lnTo>
                <a:lnTo>
                  <a:pt x="0" y="376472"/>
                </a:lnTo>
                <a:lnTo>
                  <a:pt x="345926" y="450479"/>
                </a:lnTo>
                <a:cubicBezTo>
                  <a:pt x="1074142" y="599258"/>
                  <a:pt x="1865313" y="710978"/>
                  <a:pt x="2908300" y="674466"/>
                </a:cubicBezTo>
                <a:cubicBezTo>
                  <a:pt x="4298950" y="625783"/>
                  <a:pt x="6396567" y="24649"/>
                  <a:pt x="7975600" y="1366"/>
                </a:cubicBezTo>
                <a:close/>
              </a:path>
            </a:pathLst>
          </a:custGeom>
          <a:solidFill>
            <a:srgbClr val="0033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705">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grpSp>
        <p:nvGrpSpPr>
          <p:cNvPr id="2" name="组合 1"/>
          <p:cNvGrpSpPr/>
          <p:nvPr userDrawn="1"/>
        </p:nvGrpSpPr>
        <p:grpSpPr>
          <a:xfrm>
            <a:off x="807247" y="298818"/>
            <a:ext cx="3513983" cy="1204794"/>
            <a:chOff x="870547" y="7238685"/>
            <a:chExt cx="3333750" cy="1143000"/>
          </a:xfrm>
        </p:grpSpPr>
        <p:grpSp>
          <p:nvGrpSpPr>
            <p:cNvPr id="3" name="组合 2" descr="51PPT模板网，幻灯片演示模板及素材免费下载！&#10;51PPT模板网 唯一访问网址：www.51pptmoban.com"/>
            <p:cNvGrpSpPr/>
            <p:nvPr userDrawn="1"/>
          </p:nvGrpSpPr>
          <p:grpSpPr>
            <a:xfrm>
              <a:off x="1089945" y="7419206"/>
              <a:ext cx="2824283" cy="781959"/>
              <a:chOff x="1086173" y="3300162"/>
              <a:chExt cx="2824283" cy="781959"/>
            </a:xfrm>
          </p:grpSpPr>
          <p:sp>
            <p:nvSpPr>
              <p:cNvPr id="5" name="任意多边形: 形状 4"/>
              <p:cNvSpPr/>
              <p:nvPr userDrawn="1"/>
            </p:nvSpPr>
            <p:spPr>
              <a:xfrm>
                <a:off x="2111882"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38" name="任意多边形: 形状 37"/>
              <p:cNvSpPr/>
              <p:nvPr userDrawn="1"/>
            </p:nvSpPr>
            <p:spPr>
              <a:xfrm>
                <a:off x="2426959" y="3451828"/>
                <a:ext cx="250109" cy="332432"/>
              </a:xfrm>
              <a:custGeom>
                <a:avLst/>
                <a:gdLst>
                  <a:gd name="connsiteX0" fmla="*/ 79937 w 250109"/>
                  <a:gd name="connsiteY0" fmla="*/ 159025 h 332432"/>
                  <a:gd name="connsiteX1" fmla="*/ 79937 w 250109"/>
                  <a:gd name="connsiteY1" fmla="*/ 62949 h 332432"/>
                  <a:gd name="connsiteX2" fmla="*/ 112574 w 250109"/>
                  <a:gd name="connsiteY2" fmla="*/ 62949 h 332432"/>
                  <a:gd name="connsiteX3" fmla="*/ 156891 w 250109"/>
                  <a:gd name="connsiteY3" fmla="*/ 72996 h 332432"/>
                  <a:gd name="connsiteX4" fmla="*/ 172401 w 250109"/>
                  <a:gd name="connsiteY4" fmla="*/ 108130 h 332432"/>
                  <a:gd name="connsiteX5" fmla="*/ 158257 w 250109"/>
                  <a:gd name="connsiteY5" fmla="*/ 145870 h 332432"/>
                  <a:gd name="connsiteX6" fmla="*/ 114820 w 250109"/>
                  <a:gd name="connsiteY6" fmla="*/ 159025 h 332432"/>
                  <a:gd name="connsiteX7" fmla="*/ 79937 w 250109"/>
                  <a:gd name="connsiteY7" fmla="*/ 159025 h 332432"/>
                  <a:gd name="connsiteX8" fmla="*/ 0 w 250109"/>
                  <a:gd name="connsiteY8" fmla="*/ 332433 h 332432"/>
                  <a:gd name="connsiteX9" fmla="*/ 79937 w 250109"/>
                  <a:gd name="connsiteY9" fmla="*/ 332433 h 332432"/>
                  <a:gd name="connsiteX10" fmla="*/ 79937 w 250109"/>
                  <a:gd name="connsiteY10" fmla="*/ 222087 h 332432"/>
                  <a:gd name="connsiteX11" fmla="*/ 118792 w 250109"/>
                  <a:gd name="connsiteY11" fmla="*/ 222087 h 332432"/>
                  <a:gd name="connsiteX12" fmla="*/ 184082 w 250109"/>
                  <a:gd name="connsiteY12" fmla="*/ 210047 h 332432"/>
                  <a:gd name="connsiteX13" fmla="*/ 231743 w 250109"/>
                  <a:gd name="connsiteY13" fmla="*/ 172810 h 332432"/>
                  <a:gd name="connsiteX14" fmla="*/ 250110 w 250109"/>
                  <a:gd name="connsiteY14" fmla="*/ 108148 h 332432"/>
                  <a:gd name="connsiteX15" fmla="*/ 231869 w 250109"/>
                  <a:gd name="connsiteY15" fmla="*/ 43594 h 332432"/>
                  <a:gd name="connsiteX16" fmla="*/ 183831 w 250109"/>
                  <a:gd name="connsiteY16" fmla="*/ 9700 h 332432"/>
                  <a:gd name="connsiteX17" fmla="*/ 116563 w 250109"/>
                  <a:gd name="connsiteY17" fmla="*/ 13 h 332432"/>
                  <a:gd name="connsiteX18" fmla="*/ 0 w 250109"/>
                  <a:gd name="connsiteY18" fmla="*/ 13 h 332432"/>
                  <a:gd name="connsiteX19" fmla="*/ 0 w 250109"/>
                  <a:gd name="connsiteY19" fmla="*/ 332433 h 33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109" h="332432">
                    <a:moveTo>
                      <a:pt x="79937" y="159025"/>
                    </a:moveTo>
                    <a:lnTo>
                      <a:pt x="79937" y="62949"/>
                    </a:lnTo>
                    <a:lnTo>
                      <a:pt x="112574" y="62949"/>
                    </a:lnTo>
                    <a:cubicBezTo>
                      <a:pt x="131821" y="62698"/>
                      <a:pt x="146702" y="66059"/>
                      <a:pt x="156891" y="72996"/>
                    </a:cubicBezTo>
                    <a:cubicBezTo>
                      <a:pt x="167189" y="79825"/>
                      <a:pt x="172401" y="91488"/>
                      <a:pt x="172401" y="108130"/>
                    </a:cubicBezTo>
                    <a:cubicBezTo>
                      <a:pt x="172527" y="124520"/>
                      <a:pt x="167692" y="137046"/>
                      <a:pt x="158257" y="145870"/>
                    </a:cubicBezTo>
                    <a:cubicBezTo>
                      <a:pt x="148696" y="154550"/>
                      <a:pt x="134175" y="159025"/>
                      <a:pt x="114820" y="159025"/>
                    </a:cubicBezTo>
                    <a:lnTo>
                      <a:pt x="79937" y="159025"/>
                    </a:lnTo>
                    <a:close/>
                    <a:moveTo>
                      <a:pt x="0" y="332433"/>
                    </a:moveTo>
                    <a:lnTo>
                      <a:pt x="79937" y="332433"/>
                    </a:lnTo>
                    <a:lnTo>
                      <a:pt x="79937" y="222087"/>
                    </a:lnTo>
                    <a:lnTo>
                      <a:pt x="118792" y="222087"/>
                    </a:lnTo>
                    <a:cubicBezTo>
                      <a:pt x="142496" y="222087"/>
                      <a:pt x="164224" y="218116"/>
                      <a:pt x="184082" y="210047"/>
                    </a:cubicBezTo>
                    <a:cubicBezTo>
                      <a:pt x="203815" y="202103"/>
                      <a:pt x="219702" y="189559"/>
                      <a:pt x="231743" y="172810"/>
                    </a:cubicBezTo>
                    <a:cubicBezTo>
                      <a:pt x="243658" y="155934"/>
                      <a:pt x="249858" y="134458"/>
                      <a:pt x="250110" y="108148"/>
                    </a:cubicBezTo>
                    <a:cubicBezTo>
                      <a:pt x="249858" y="80957"/>
                      <a:pt x="243784" y="59373"/>
                      <a:pt x="231869" y="43594"/>
                    </a:cubicBezTo>
                    <a:cubicBezTo>
                      <a:pt x="219828" y="27707"/>
                      <a:pt x="203815" y="16403"/>
                      <a:pt x="183831" y="9700"/>
                    </a:cubicBezTo>
                    <a:cubicBezTo>
                      <a:pt x="163721" y="3122"/>
                      <a:pt x="141256" y="-238"/>
                      <a:pt x="116563" y="13"/>
                    </a:cubicBezTo>
                    <a:lnTo>
                      <a:pt x="0" y="13"/>
                    </a:lnTo>
                    <a:lnTo>
                      <a:pt x="0" y="332433"/>
                    </a:lnTo>
                    <a:close/>
                  </a:path>
                </a:pathLst>
              </a:custGeom>
              <a:solidFill>
                <a:srgbClr val="000000"/>
              </a:solidFill>
              <a:ln w="1794" cap="flat">
                <a:noFill/>
                <a:prstDash val="solid"/>
                <a:miter/>
              </a:ln>
            </p:spPr>
            <p:txBody>
              <a:bodyPr rtlCol="0" anchor="ctr"/>
              <a:lstStyle/>
              <a:p>
                <a:endParaRPr lang="zh-CN" altLang="en-US"/>
              </a:p>
            </p:txBody>
          </p:sp>
          <p:sp>
            <p:nvSpPr>
              <p:cNvPr id="39" name="任意多边形: 形状 38"/>
              <p:cNvSpPr/>
              <p:nvPr userDrawn="1"/>
            </p:nvSpPr>
            <p:spPr>
              <a:xfrm>
                <a:off x="2713715" y="3451841"/>
                <a:ext cx="259922" cy="332419"/>
              </a:xfrm>
              <a:custGeom>
                <a:avLst/>
                <a:gdLst>
                  <a:gd name="connsiteX0" fmla="*/ 89732 w 259922"/>
                  <a:gd name="connsiteY0" fmla="*/ 332420 h 332419"/>
                  <a:gd name="connsiteX1" fmla="*/ 169669 w 259922"/>
                  <a:gd name="connsiteY1" fmla="*/ 332420 h 332419"/>
                  <a:gd name="connsiteX2" fmla="*/ 169669 w 259922"/>
                  <a:gd name="connsiteY2" fmla="*/ 66045 h 332419"/>
                  <a:gd name="connsiteX3" fmla="*/ 259922 w 259922"/>
                  <a:gd name="connsiteY3" fmla="*/ 66045 h 332419"/>
                  <a:gd name="connsiteX4" fmla="*/ 259922 w 259922"/>
                  <a:gd name="connsiteY4" fmla="*/ 0 h 332419"/>
                  <a:gd name="connsiteX5" fmla="*/ 0 w 259922"/>
                  <a:gd name="connsiteY5" fmla="*/ 0 h 332419"/>
                  <a:gd name="connsiteX6" fmla="*/ 0 w 259922"/>
                  <a:gd name="connsiteY6" fmla="*/ 66045 h 332419"/>
                  <a:gd name="connsiteX7" fmla="*/ 89732 w 259922"/>
                  <a:gd name="connsiteY7" fmla="*/ 66045 h 33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22" h="332419">
                    <a:moveTo>
                      <a:pt x="89732" y="332420"/>
                    </a:moveTo>
                    <a:lnTo>
                      <a:pt x="169669" y="332420"/>
                    </a:lnTo>
                    <a:lnTo>
                      <a:pt x="169669" y="66045"/>
                    </a:lnTo>
                    <a:lnTo>
                      <a:pt x="259922" y="66045"/>
                    </a:lnTo>
                    <a:lnTo>
                      <a:pt x="259922" y="0"/>
                    </a:lnTo>
                    <a:lnTo>
                      <a:pt x="0" y="0"/>
                    </a:lnTo>
                    <a:lnTo>
                      <a:pt x="0" y="66045"/>
                    </a:lnTo>
                    <a:lnTo>
                      <a:pt x="89732" y="66045"/>
                    </a:lnTo>
                    <a:close/>
                  </a:path>
                </a:pathLst>
              </a:custGeom>
              <a:solidFill>
                <a:srgbClr val="000000"/>
              </a:solidFill>
              <a:ln w="1794" cap="flat">
                <a:noFill/>
                <a:prstDash val="solid"/>
                <a:miter/>
              </a:ln>
            </p:spPr>
            <p:txBody>
              <a:bodyPr rtlCol="0" anchor="ctr"/>
              <a:lstStyle/>
              <a:p>
                <a:endParaRPr lang="zh-CN" altLang="en-US"/>
              </a:p>
            </p:txBody>
          </p:sp>
          <p:sp>
            <p:nvSpPr>
              <p:cNvPr id="40" name="任意多边形: 形状 39"/>
              <p:cNvSpPr/>
              <p:nvPr userDrawn="1"/>
            </p:nvSpPr>
            <p:spPr>
              <a:xfrm>
                <a:off x="3026743" y="3420175"/>
                <a:ext cx="399147" cy="388526"/>
              </a:xfrm>
              <a:custGeom>
                <a:avLst/>
                <a:gdLst>
                  <a:gd name="connsiteX0" fmla="*/ 387323 w 399147"/>
                  <a:gd name="connsiteY0" fmla="*/ 305498 h 388526"/>
                  <a:gd name="connsiteX1" fmla="*/ 387323 w 399147"/>
                  <a:gd name="connsiteY1" fmla="*/ 257334 h 388526"/>
                  <a:gd name="connsiteX2" fmla="*/ 291211 w 399147"/>
                  <a:gd name="connsiteY2" fmla="*/ 257334 h 388526"/>
                  <a:gd name="connsiteX3" fmla="*/ 292235 w 399147"/>
                  <a:gd name="connsiteY3" fmla="*/ 248475 h 388526"/>
                  <a:gd name="connsiteX4" fmla="*/ 293260 w 399147"/>
                  <a:gd name="connsiteY4" fmla="*/ 239273 h 388526"/>
                  <a:gd name="connsiteX5" fmla="*/ 367212 w 399147"/>
                  <a:gd name="connsiteY5" fmla="*/ 239273 h 388526"/>
                  <a:gd name="connsiteX6" fmla="*/ 367212 w 399147"/>
                  <a:gd name="connsiteY6" fmla="*/ 98628 h 388526"/>
                  <a:gd name="connsiteX7" fmla="*/ 159084 w 399147"/>
                  <a:gd name="connsiteY7" fmla="*/ 98628 h 388526"/>
                  <a:gd name="connsiteX8" fmla="*/ 159084 w 399147"/>
                  <a:gd name="connsiteY8" fmla="*/ 239273 h 388526"/>
                  <a:gd name="connsiteX9" fmla="*/ 235193 w 399147"/>
                  <a:gd name="connsiteY9" fmla="*/ 239273 h 388526"/>
                  <a:gd name="connsiteX10" fmla="*/ 234061 w 399147"/>
                  <a:gd name="connsiteY10" fmla="*/ 248475 h 388526"/>
                  <a:gd name="connsiteX11" fmla="*/ 232696 w 399147"/>
                  <a:gd name="connsiteY11" fmla="*/ 257334 h 388526"/>
                  <a:gd name="connsiteX12" fmla="*/ 143970 w 399147"/>
                  <a:gd name="connsiteY12" fmla="*/ 257334 h 388526"/>
                  <a:gd name="connsiteX13" fmla="*/ 143970 w 399147"/>
                  <a:gd name="connsiteY13" fmla="*/ 305498 h 388526"/>
                  <a:gd name="connsiteX14" fmla="*/ 211453 w 399147"/>
                  <a:gd name="connsiteY14" fmla="*/ 305498 h 388526"/>
                  <a:gd name="connsiteX15" fmla="*/ 179751 w 399147"/>
                  <a:gd name="connsiteY15" fmla="*/ 326058 h 388526"/>
                  <a:gd name="connsiteX16" fmla="*/ 126358 w 399147"/>
                  <a:gd name="connsiteY16" fmla="*/ 341046 h 388526"/>
                  <a:gd name="connsiteX17" fmla="*/ 143629 w 399147"/>
                  <a:gd name="connsiteY17" fmla="*/ 363762 h 388526"/>
                  <a:gd name="connsiteX18" fmla="*/ 156245 w 399147"/>
                  <a:gd name="connsiteY18" fmla="*/ 388527 h 388526"/>
                  <a:gd name="connsiteX19" fmla="*/ 232480 w 399147"/>
                  <a:gd name="connsiteY19" fmla="*/ 359215 h 388526"/>
                  <a:gd name="connsiteX20" fmla="*/ 273149 w 399147"/>
                  <a:gd name="connsiteY20" fmla="*/ 317755 h 388526"/>
                  <a:gd name="connsiteX21" fmla="*/ 309398 w 399147"/>
                  <a:gd name="connsiteY21" fmla="*/ 360815 h 388526"/>
                  <a:gd name="connsiteX22" fmla="*/ 363133 w 399147"/>
                  <a:gd name="connsiteY22" fmla="*/ 387736 h 388526"/>
                  <a:gd name="connsiteX23" fmla="*/ 379379 w 399147"/>
                  <a:gd name="connsiteY23" fmla="*/ 361713 h 388526"/>
                  <a:gd name="connsiteX24" fmla="*/ 399148 w 399147"/>
                  <a:gd name="connsiteY24" fmla="*/ 338656 h 388526"/>
                  <a:gd name="connsiteX25" fmla="*/ 359161 w 399147"/>
                  <a:gd name="connsiteY25" fmla="*/ 325932 h 388526"/>
                  <a:gd name="connsiteX26" fmla="*/ 329275 w 399147"/>
                  <a:gd name="connsiteY26" fmla="*/ 305480 h 388526"/>
                  <a:gd name="connsiteX27" fmla="*/ 387323 w 399147"/>
                  <a:gd name="connsiteY27" fmla="*/ 305480 h 388526"/>
                  <a:gd name="connsiteX28" fmla="*/ 213843 w 399147"/>
                  <a:gd name="connsiteY28" fmla="*/ 139064 h 388526"/>
                  <a:gd name="connsiteX29" fmla="*/ 309955 w 399147"/>
                  <a:gd name="connsiteY29" fmla="*/ 139064 h 388526"/>
                  <a:gd name="connsiteX30" fmla="*/ 309955 w 399147"/>
                  <a:gd name="connsiteY30" fmla="*/ 150080 h 388526"/>
                  <a:gd name="connsiteX31" fmla="*/ 213843 w 399147"/>
                  <a:gd name="connsiteY31" fmla="*/ 150080 h 388526"/>
                  <a:gd name="connsiteX32" fmla="*/ 213843 w 399147"/>
                  <a:gd name="connsiteY32" fmla="*/ 139064 h 388526"/>
                  <a:gd name="connsiteX33" fmla="*/ 213843 w 399147"/>
                  <a:gd name="connsiteY33" fmla="*/ 187677 h 388526"/>
                  <a:gd name="connsiteX34" fmla="*/ 309955 w 399147"/>
                  <a:gd name="connsiteY34" fmla="*/ 187677 h 388526"/>
                  <a:gd name="connsiteX35" fmla="*/ 309955 w 399147"/>
                  <a:gd name="connsiteY35" fmla="*/ 198819 h 388526"/>
                  <a:gd name="connsiteX36" fmla="*/ 213843 w 399147"/>
                  <a:gd name="connsiteY36" fmla="*/ 198819 h 388526"/>
                  <a:gd name="connsiteX37" fmla="*/ 213843 w 399147"/>
                  <a:gd name="connsiteY37" fmla="*/ 187677 h 388526"/>
                  <a:gd name="connsiteX38" fmla="*/ 158293 w 399147"/>
                  <a:gd name="connsiteY38" fmla="*/ 214724 h 388526"/>
                  <a:gd name="connsiteX39" fmla="*/ 144653 w 399147"/>
                  <a:gd name="connsiteY39" fmla="*/ 194272 h 388526"/>
                  <a:gd name="connsiteX40" fmla="*/ 124651 w 399147"/>
                  <a:gd name="connsiteY40" fmla="*/ 165536 h 388526"/>
                  <a:gd name="connsiteX41" fmla="*/ 107488 w 399147"/>
                  <a:gd name="connsiteY41" fmla="*/ 142353 h 388526"/>
                  <a:gd name="connsiteX42" fmla="*/ 107488 w 399147"/>
                  <a:gd name="connsiteY42" fmla="*/ 129629 h 388526"/>
                  <a:gd name="connsiteX43" fmla="*/ 141903 w 399147"/>
                  <a:gd name="connsiteY43" fmla="*/ 129629 h 388526"/>
                  <a:gd name="connsiteX44" fmla="*/ 141903 w 399147"/>
                  <a:gd name="connsiteY44" fmla="*/ 74869 h 388526"/>
                  <a:gd name="connsiteX45" fmla="*/ 107488 w 399147"/>
                  <a:gd name="connsiteY45" fmla="*/ 74869 h 388526"/>
                  <a:gd name="connsiteX46" fmla="*/ 107488 w 399147"/>
                  <a:gd name="connsiteY46" fmla="*/ 0 h 388526"/>
                  <a:gd name="connsiteX47" fmla="*/ 51470 w 399147"/>
                  <a:gd name="connsiteY47" fmla="*/ 0 h 388526"/>
                  <a:gd name="connsiteX48" fmla="*/ 51470 w 399147"/>
                  <a:gd name="connsiteY48" fmla="*/ 74869 h 388526"/>
                  <a:gd name="connsiteX49" fmla="*/ 11035 w 399147"/>
                  <a:gd name="connsiteY49" fmla="*/ 74869 h 388526"/>
                  <a:gd name="connsiteX50" fmla="*/ 11035 w 399147"/>
                  <a:gd name="connsiteY50" fmla="*/ 129629 h 388526"/>
                  <a:gd name="connsiteX51" fmla="*/ 51470 w 399147"/>
                  <a:gd name="connsiteY51" fmla="*/ 129629 h 388526"/>
                  <a:gd name="connsiteX52" fmla="*/ 51470 w 399147"/>
                  <a:gd name="connsiteY52" fmla="*/ 144401 h 388526"/>
                  <a:gd name="connsiteX53" fmla="*/ 29545 w 399147"/>
                  <a:gd name="connsiteY53" fmla="*/ 207446 h 388526"/>
                  <a:gd name="connsiteX54" fmla="*/ 0 w 399147"/>
                  <a:gd name="connsiteY54" fmla="*/ 259365 h 388526"/>
                  <a:gd name="connsiteX55" fmla="*/ 15222 w 399147"/>
                  <a:gd name="connsiteY55" fmla="*/ 289468 h 388526"/>
                  <a:gd name="connsiteX56" fmla="*/ 27371 w 399147"/>
                  <a:gd name="connsiteY56" fmla="*/ 320253 h 388526"/>
                  <a:gd name="connsiteX57" fmla="*/ 39861 w 399147"/>
                  <a:gd name="connsiteY57" fmla="*/ 298094 h 388526"/>
                  <a:gd name="connsiteX58" fmla="*/ 51453 w 399147"/>
                  <a:gd name="connsiteY58" fmla="*/ 271963 h 388526"/>
                  <a:gd name="connsiteX59" fmla="*/ 51453 w 399147"/>
                  <a:gd name="connsiteY59" fmla="*/ 388527 h 388526"/>
                  <a:gd name="connsiteX60" fmla="*/ 107470 w 399147"/>
                  <a:gd name="connsiteY60" fmla="*/ 388527 h 388526"/>
                  <a:gd name="connsiteX61" fmla="*/ 107470 w 399147"/>
                  <a:gd name="connsiteY61" fmla="*/ 217995 h 388526"/>
                  <a:gd name="connsiteX62" fmla="*/ 116564 w 399147"/>
                  <a:gd name="connsiteY62" fmla="*/ 237997 h 388526"/>
                  <a:gd name="connsiteX63" fmla="*/ 123501 w 399147"/>
                  <a:gd name="connsiteY63" fmla="*/ 255609 h 388526"/>
                  <a:gd name="connsiteX64" fmla="*/ 158293 w 399147"/>
                  <a:gd name="connsiteY64" fmla="*/ 214724 h 388526"/>
                  <a:gd name="connsiteX65" fmla="*/ 192260 w 399147"/>
                  <a:gd name="connsiteY65" fmla="*/ 92032 h 388526"/>
                  <a:gd name="connsiteX66" fmla="*/ 248277 w 399147"/>
                  <a:gd name="connsiteY66" fmla="*/ 92032 h 388526"/>
                  <a:gd name="connsiteX67" fmla="*/ 248277 w 399147"/>
                  <a:gd name="connsiteY67" fmla="*/ 72821 h 388526"/>
                  <a:gd name="connsiteX68" fmla="*/ 287131 w 399147"/>
                  <a:gd name="connsiteY68" fmla="*/ 72821 h 388526"/>
                  <a:gd name="connsiteX69" fmla="*/ 287131 w 399147"/>
                  <a:gd name="connsiteY69" fmla="*/ 92014 h 388526"/>
                  <a:gd name="connsiteX70" fmla="*/ 344730 w 399147"/>
                  <a:gd name="connsiteY70" fmla="*/ 92014 h 388526"/>
                  <a:gd name="connsiteX71" fmla="*/ 344730 w 399147"/>
                  <a:gd name="connsiteY71" fmla="*/ 72821 h 388526"/>
                  <a:gd name="connsiteX72" fmla="*/ 384842 w 399147"/>
                  <a:gd name="connsiteY72" fmla="*/ 72821 h 388526"/>
                  <a:gd name="connsiteX73" fmla="*/ 384842 w 399147"/>
                  <a:gd name="connsiteY73" fmla="*/ 24549 h 388526"/>
                  <a:gd name="connsiteX74" fmla="*/ 344730 w 399147"/>
                  <a:gd name="connsiteY74" fmla="*/ 24549 h 388526"/>
                  <a:gd name="connsiteX75" fmla="*/ 344730 w 399147"/>
                  <a:gd name="connsiteY75" fmla="*/ 0 h 388526"/>
                  <a:gd name="connsiteX76" fmla="*/ 287131 w 399147"/>
                  <a:gd name="connsiteY76" fmla="*/ 0 h 388526"/>
                  <a:gd name="connsiteX77" fmla="*/ 287131 w 399147"/>
                  <a:gd name="connsiteY77" fmla="*/ 24531 h 388526"/>
                  <a:gd name="connsiteX78" fmla="*/ 248277 w 399147"/>
                  <a:gd name="connsiteY78" fmla="*/ 24531 h 388526"/>
                  <a:gd name="connsiteX79" fmla="*/ 248277 w 399147"/>
                  <a:gd name="connsiteY79" fmla="*/ 0 h 388526"/>
                  <a:gd name="connsiteX80" fmla="*/ 192260 w 399147"/>
                  <a:gd name="connsiteY80" fmla="*/ 0 h 388526"/>
                  <a:gd name="connsiteX81" fmla="*/ 192260 w 399147"/>
                  <a:gd name="connsiteY81" fmla="*/ 24531 h 388526"/>
                  <a:gd name="connsiteX82" fmla="*/ 150907 w 399147"/>
                  <a:gd name="connsiteY82" fmla="*/ 24531 h 388526"/>
                  <a:gd name="connsiteX83" fmla="*/ 150907 w 399147"/>
                  <a:gd name="connsiteY83" fmla="*/ 72821 h 388526"/>
                  <a:gd name="connsiteX84" fmla="*/ 192260 w 399147"/>
                  <a:gd name="connsiteY84" fmla="*/ 72821 h 388526"/>
                  <a:gd name="connsiteX85" fmla="*/ 192260 w 399147"/>
                  <a:gd name="connsiteY85" fmla="*/ 92032 h 38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9147" h="388526">
                    <a:moveTo>
                      <a:pt x="387323" y="305498"/>
                    </a:moveTo>
                    <a:lnTo>
                      <a:pt x="387323" y="257334"/>
                    </a:lnTo>
                    <a:lnTo>
                      <a:pt x="291211" y="257334"/>
                    </a:lnTo>
                    <a:cubicBezTo>
                      <a:pt x="291552" y="254387"/>
                      <a:pt x="291894" y="251422"/>
                      <a:pt x="292235" y="248475"/>
                    </a:cubicBezTo>
                    <a:lnTo>
                      <a:pt x="293260" y="239273"/>
                    </a:lnTo>
                    <a:lnTo>
                      <a:pt x="367212" y="239273"/>
                    </a:lnTo>
                    <a:lnTo>
                      <a:pt x="367212" y="98628"/>
                    </a:lnTo>
                    <a:lnTo>
                      <a:pt x="159084" y="98628"/>
                    </a:lnTo>
                    <a:lnTo>
                      <a:pt x="159084" y="239273"/>
                    </a:lnTo>
                    <a:lnTo>
                      <a:pt x="235193" y="239273"/>
                    </a:lnTo>
                    <a:lnTo>
                      <a:pt x="234061" y="248475"/>
                    </a:lnTo>
                    <a:cubicBezTo>
                      <a:pt x="233720" y="251422"/>
                      <a:pt x="233271" y="254387"/>
                      <a:pt x="232696" y="257334"/>
                    </a:cubicBezTo>
                    <a:lnTo>
                      <a:pt x="143970" y="257334"/>
                    </a:lnTo>
                    <a:lnTo>
                      <a:pt x="143970" y="305498"/>
                    </a:lnTo>
                    <a:lnTo>
                      <a:pt x="211453" y="305498"/>
                    </a:lnTo>
                    <a:cubicBezTo>
                      <a:pt x="204067" y="313226"/>
                      <a:pt x="193500" y="320145"/>
                      <a:pt x="179751" y="326058"/>
                    </a:cubicBezTo>
                    <a:cubicBezTo>
                      <a:pt x="166111" y="331970"/>
                      <a:pt x="148283" y="336966"/>
                      <a:pt x="126358" y="341046"/>
                    </a:cubicBezTo>
                    <a:cubicBezTo>
                      <a:pt x="132145" y="347174"/>
                      <a:pt x="137824" y="354686"/>
                      <a:pt x="143629" y="363762"/>
                    </a:cubicBezTo>
                    <a:cubicBezTo>
                      <a:pt x="149308" y="372730"/>
                      <a:pt x="153513" y="381033"/>
                      <a:pt x="156245" y="388527"/>
                    </a:cubicBezTo>
                    <a:cubicBezTo>
                      <a:pt x="188629" y="380799"/>
                      <a:pt x="214077" y="371022"/>
                      <a:pt x="232480" y="359215"/>
                    </a:cubicBezTo>
                    <a:cubicBezTo>
                      <a:pt x="250990" y="347516"/>
                      <a:pt x="264523" y="333660"/>
                      <a:pt x="273149" y="317755"/>
                    </a:cubicBezTo>
                    <a:cubicBezTo>
                      <a:pt x="282692" y="334792"/>
                      <a:pt x="294733" y="349115"/>
                      <a:pt x="309398" y="360815"/>
                    </a:cubicBezTo>
                    <a:cubicBezTo>
                      <a:pt x="324171" y="372622"/>
                      <a:pt x="341998" y="381500"/>
                      <a:pt x="363133" y="387736"/>
                    </a:cubicBezTo>
                    <a:cubicBezTo>
                      <a:pt x="367105" y="379775"/>
                      <a:pt x="372568" y="371148"/>
                      <a:pt x="379379" y="361713"/>
                    </a:cubicBezTo>
                    <a:cubicBezTo>
                      <a:pt x="386190" y="352404"/>
                      <a:pt x="392786" y="344676"/>
                      <a:pt x="399148" y="338656"/>
                    </a:cubicBezTo>
                    <a:cubicBezTo>
                      <a:pt x="384034" y="335708"/>
                      <a:pt x="370753" y="331503"/>
                      <a:pt x="359161" y="325932"/>
                    </a:cubicBezTo>
                    <a:cubicBezTo>
                      <a:pt x="347569" y="320253"/>
                      <a:pt x="337577" y="313442"/>
                      <a:pt x="329275" y="305480"/>
                    </a:cubicBezTo>
                    <a:lnTo>
                      <a:pt x="387323" y="305480"/>
                    </a:lnTo>
                    <a:close/>
                    <a:moveTo>
                      <a:pt x="213843" y="139064"/>
                    </a:moveTo>
                    <a:lnTo>
                      <a:pt x="309955" y="139064"/>
                    </a:lnTo>
                    <a:lnTo>
                      <a:pt x="309955" y="150080"/>
                    </a:lnTo>
                    <a:lnTo>
                      <a:pt x="213843" y="150080"/>
                    </a:lnTo>
                    <a:lnTo>
                      <a:pt x="213843" y="139064"/>
                    </a:lnTo>
                    <a:close/>
                    <a:moveTo>
                      <a:pt x="213843" y="187677"/>
                    </a:moveTo>
                    <a:lnTo>
                      <a:pt x="309955" y="187677"/>
                    </a:lnTo>
                    <a:lnTo>
                      <a:pt x="309955" y="198819"/>
                    </a:lnTo>
                    <a:lnTo>
                      <a:pt x="213843" y="198819"/>
                    </a:lnTo>
                    <a:lnTo>
                      <a:pt x="213843" y="187677"/>
                    </a:lnTo>
                    <a:close/>
                    <a:moveTo>
                      <a:pt x="158293" y="214724"/>
                    </a:moveTo>
                    <a:cubicBezTo>
                      <a:pt x="155562" y="210411"/>
                      <a:pt x="151015" y="203582"/>
                      <a:pt x="144653" y="194272"/>
                    </a:cubicBezTo>
                    <a:cubicBezTo>
                      <a:pt x="138291" y="184963"/>
                      <a:pt x="131695" y="175294"/>
                      <a:pt x="124651" y="165536"/>
                    </a:cubicBezTo>
                    <a:cubicBezTo>
                      <a:pt x="117714" y="155759"/>
                      <a:pt x="112035" y="148032"/>
                      <a:pt x="107488" y="142353"/>
                    </a:cubicBezTo>
                    <a:lnTo>
                      <a:pt x="107488" y="129629"/>
                    </a:lnTo>
                    <a:lnTo>
                      <a:pt x="141903" y="129629"/>
                    </a:lnTo>
                    <a:lnTo>
                      <a:pt x="141903" y="74869"/>
                    </a:lnTo>
                    <a:lnTo>
                      <a:pt x="107488" y="74869"/>
                    </a:lnTo>
                    <a:lnTo>
                      <a:pt x="107488" y="0"/>
                    </a:lnTo>
                    <a:lnTo>
                      <a:pt x="51470" y="0"/>
                    </a:lnTo>
                    <a:lnTo>
                      <a:pt x="51470" y="74869"/>
                    </a:lnTo>
                    <a:lnTo>
                      <a:pt x="11035" y="74869"/>
                    </a:lnTo>
                    <a:lnTo>
                      <a:pt x="11035" y="129629"/>
                    </a:lnTo>
                    <a:lnTo>
                      <a:pt x="51470" y="129629"/>
                    </a:lnTo>
                    <a:lnTo>
                      <a:pt x="51470" y="144401"/>
                    </a:lnTo>
                    <a:cubicBezTo>
                      <a:pt x="45684" y="165877"/>
                      <a:pt x="38405" y="186886"/>
                      <a:pt x="29545" y="207446"/>
                    </a:cubicBezTo>
                    <a:cubicBezTo>
                      <a:pt x="20793" y="228005"/>
                      <a:pt x="10909" y="245383"/>
                      <a:pt x="0" y="259365"/>
                    </a:cubicBezTo>
                    <a:cubicBezTo>
                      <a:pt x="4888" y="267884"/>
                      <a:pt x="9992" y="278002"/>
                      <a:pt x="15222" y="289468"/>
                    </a:cubicBezTo>
                    <a:cubicBezTo>
                      <a:pt x="20452" y="300933"/>
                      <a:pt x="24423" y="311159"/>
                      <a:pt x="27371" y="320253"/>
                    </a:cubicBezTo>
                    <a:cubicBezTo>
                      <a:pt x="31684" y="313657"/>
                      <a:pt x="35781" y="306271"/>
                      <a:pt x="39861" y="298094"/>
                    </a:cubicBezTo>
                    <a:cubicBezTo>
                      <a:pt x="43959" y="289917"/>
                      <a:pt x="47822" y="281165"/>
                      <a:pt x="51453" y="271963"/>
                    </a:cubicBezTo>
                    <a:lnTo>
                      <a:pt x="51453" y="388527"/>
                    </a:lnTo>
                    <a:lnTo>
                      <a:pt x="107470" y="388527"/>
                    </a:lnTo>
                    <a:lnTo>
                      <a:pt x="107470" y="217995"/>
                    </a:lnTo>
                    <a:cubicBezTo>
                      <a:pt x="110759" y="224932"/>
                      <a:pt x="113832" y="231635"/>
                      <a:pt x="116564" y="237997"/>
                    </a:cubicBezTo>
                    <a:cubicBezTo>
                      <a:pt x="119295" y="244359"/>
                      <a:pt x="121559" y="250272"/>
                      <a:pt x="123501" y="255609"/>
                    </a:cubicBezTo>
                    <a:lnTo>
                      <a:pt x="158293" y="214724"/>
                    </a:lnTo>
                    <a:close/>
                    <a:moveTo>
                      <a:pt x="192260" y="92032"/>
                    </a:moveTo>
                    <a:lnTo>
                      <a:pt x="248277" y="92032"/>
                    </a:lnTo>
                    <a:lnTo>
                      <a:pt x="248277" y="72821"/>
                    </a:lnTo>
                    <a:lnTo>
                      <a:pt x="287131" y="72821"/>
                    </a:lnTo>
                    <a:lnTo>
                      <a:pt x="287131" y="92014"/>
                    </a:lnTo>
                    <a:lnTo>
                      <a:pt x="344730" y="92014"/>
                    </a:lnTo>
                    <a:lnTo>
                      <a:pt x="344730" y="72821"/>
                    </a:lnTo>
                    <a:lnTo>
                      <a:pt x="384842" y="72821"/>
                    </a:lnTo>
                    <a:lnTo>
                      <a:pt x="384842" y="24549"/>
                    </a:lnTo>
                    <a:lnTo>
                      <a:pt x="344730" y="24549"/>
                    </a:lnTo>
                    <a:lnTo>
                      <a:pt x="344730" y="0"/>
                    </a:lnTo>
                    <a:lnTo>
                      <a:pt x="287131" y="0"/>
                    </a:lnTo>
                    <a:lnTo>
                      <a:pt x="287131" y="24531"/>
                    </a:lnTo>
                    <a:lnTo>
                      <a:pt x="248277" y="24531"/>
                    </a:lnTo>
                    <a:lnTo>
                      <a:pt x="248277" y="0"/>
                    </a:lnTo>
                    <a:lnTo>
                      <a:pt x="192260" y="0"/>
                    </a:lnTo>
                    <a:lnTo>
                      <a:pt x="192260" y="24531"/>
                    </a:lnTo>
                    <a:lnTo>
                      <a:pt x="150907" y="24531"/>
                    </a:lnTo>
                    <a:lnTo>
                      <a:pt x="150907" y="72821"/>
                    </a:lnTo>
                    <a:lnTo>
                      <a:pt x="192260" y="72821"/>
                    </a:lnTo>
                    <a:lnTo>
                      <a:pt x="192260" y="92032"/>
                    </a:lnTo>
                    <a:close/>
                  </a:path>
                </a:pathLst>
              </a:custGeom>
              <a:solidFill>
                <a:srgbClr val="000000"/>
              </a:solidFill>
              <a:ln w="1794" cap="flat">
                <a:noFill/>
                <a:prstDash val="solid"/>
                <a:miter/>
              </a:ln>
            </p:spPr>
            <p:txBody>
              <a:bodyPr rtlCol="0" anchor="ctr"/>
              <a:lstStyle/>
              <a:p>
                <a:endParaRPr lang="zh-CN" altLang="en-US"/>
              </a:p>
            </p:txBody>
          </p:sp>
          <p:sp>
            <p:nvSpPr>
              <p:cNvPr id="41" name="任意多边形: 形状 40"/>
              <p:cNvSpPr/>
              <p:nvPr userDrawn="1"/>
            </p:nvSpPr>
            <p:spPr>
              <a:xfrm>
                <a:off x="3480148" y="3420876"/>
                <a:ext cx="396829" cy="390287"/>
              </a:xfrm>
              <a:custGeom>
                <a:avLst/>
                <a:gdLst>
                  <a:gd name="connsiteX0" fmla="*/ 340992 w 396829"/>
                  <a:gd name="connsiteY0" fmla="*/ 106823 h 390287"/>
                  <a:gd name="connsiteX1" fmla="*/ 330802 w 396829"/>
                  <a:gd name="connsiteY1" fmla="*/ 108530 h 390287"/>
                  <a:gd name="connsiteX2" fmla="*/ 221930 w 396829"/>
                  <a:gd name="connsiteY2" fmla="*/ 108530 h 390287"/>
                  <a:gd name="connsiteX3" fmla="*/ 221930 w 396829"/>
                  <a:gd name="connsiteY3" fmla="*/ 76253 h 390287"/>
                  <a:gd name="connsiteX4" fmla="*/ 308931 w 396829"/>
                  <a:gd name="connsiteY4" fmla="*/ 66962 h 390287"/>
                  <a:gd name="connsiteX5" fmla="*/ 388347 w 396829"/>
                  <a:gd name="connsiteY5" fmla="*/ 47355 h 390287"/>
                  <a:gd name="connsiteX6" fmla="*/ 347911 w 396829"/>
                  <a:gd name="connsiteY6" fmla="*/ 0 h 390287"/>
                  <a:gd name="connsiteX7" fmla="*/ 264307 w 396829"/>
                  <a:gd name="connsiteY7" fmla="*/ 19265 h 390287"/>
                  <a:gd name="connsiteX8" fmla="*/ 164386 w 396829"/>
                  <a:gd name="connsiteY8" fmla="*/ 27766 h 390287"/>
                  <a:gd name="connsiteX9" fmla="*/ 164386 w 396829"/>
                  <a:gd name="connsiteY9" fmla="*/ 123608 h 390287"/>
                  <a:gd name="connsiteX10" fmla="*/ 161780 w 396829"/>
                  <a:gd name="connsiteY10" fmla="*/ 198945 h 390287"/>
                  <a:gd name="connsiteX11" fmla="*/ 147960 w 396829"/>
                  <a:gd name="connsiteY11" fmla="*/ 281416 h 390287"/>
                  <a:gd name="connsiteX12" fmla="*/ 114209 w 396829"/>
                  <a:gd name="connsiteY12" fmla="*/ 356412 h 390287"/>
                  <a:gd name="connsiteX13" fmla="*/ 139926 w 396829"/>
                  <a:gd name="connsiteY13" fmla="*/ 371705 h 390287"/>
                  <a:gd name="connsiteX14" fmla="*/ 163146 w 396829"/>
                  <a:gd name="connsiteY14" fmla="*/ 390288 h 390287"/>
                  <a:gd name="connsiteX15" fmla="*/ 176283 w 396829"/>
                  <a:gd name="connsiteY15" fmla="*/ 368758 h 390287"/>
                  <a:gd name="connsiteX16" fmla="*/ 187264 w 396829"/>
                  <a:gd name="connsiteY16" fmla="*/ 345090 h 390287"/>
                  <a:gd name="connsiteX17" fmla="*/ 203456 w 396829"/>
                  <a:gd name="connsiteY17" fmla="*/ 366494 h 390287"/>
                  <a:gd name="connsiteX18" fmla="*/ 216593 w 396829"/>
                  <a:gd name="connsiteY18" fmla="*/ 387898 h 390287"/>
                  <a:gd name="connsiteX19" fmla="*/ 255340 w 396829"/>
                  <a:gd name="connsiteY19" fmla="*/ 364553 h 390287"/>
                  <a:gd name="connsiteX20" fmla="*/ 288767 w 396829"/>
                  <a:gd name="connsiteY20" fmla="*/ 336014 h 390287"/>
                  <a:gd name="connsiteX21" fmla="*/ 357759 w 396829"/>
                  <a:gd name="connsiteY21" fmla="*/ 389479 h 390287"/>
                  <a:gd name="connsiteX22" fmla="*/ 375425 w 396829"/>
                  <a:gd name="connsiteY22" fmla="*/ 362288 h 390287"/>
                  <a:gd name="connsiteX23" fmla="*/ 396830 w 396829"/>
                  <a:gd name="connsiteY23" fmla="*/ 338494 h 390287"/>
                  <a:gd name="connsiteX24" fmla="*/ 357526 w 396829"/>
                  <a:gd name="connsiteY24" fmla="*/ 316856 h 390287"/>
                  <a:gd name="connsiteX25" fmla="*/ 325914 w 396829"/>
                  <a:gd name="connsiteY25" fmla="*/ 287509 h 390287"/>
                  <a:gd name="connsiteX26" fmla="*/ 358766 w 396829"/>
                  <a:gd name="connsiteY26" fmla="*/ 212172 h 390287"/>
                  <a:gd name="connsiteX27" fmla="*/ 378139 w 396829"/>
                  <a:gd name="connsiteY27" fmla="*/ 117013 h 390287"/>
                  <a:gd name="connsiteX28" fmla="*/ 340992 w 396829"/>
                  <a:gd name="connsiteY28" fmla="*/ 106823 h 390287"/>
                  <a:gd name="connsiteX29" fmla="*/ 313693 w 396829"/>
                  <a:gd name="connsiteY29" fmla="*/ 161079 h 390287"/>
                  <a:gd name="connsiteX30" fmla="*/ 290474 w 396829"/>
                  <a:gd name="connsiteY30" fmla="*/ 230862 h 390287"/>
                  <a:gd name="connsiteX31" fmla="*/ 277445 w 396829"/>
                  <a:gd name="connsiteY31" fmla="*/ 197220 h 390287"/>
                  <a:gd name="connsiteX32" fmla="*/ 267596 w 396829"/>
                  <a:gd name="connsiteY32" fmla="*/ 161079 h 390287"/>
                  <a:gd name="connsiteX33" fmla="*/ 313693 w 396829"/>
                  <a:gd name="connsiteY33" fmla="*/ 161079 h 390287"/>
                  <a:gd name="connsiteX34" fmla="*/ 191343 w 396829"/>
                  <a:gd name="connsiteY34" fmla="*/ 334414 h 390287"/>
                  <a:gd name="connsiteX35" fmla="*/ 210950 w 396829"/>
                  <a:gd name="connsiteY35" fmla="*/ 259994 h 390287"/>
                  <a:gd name="connsiteX36" fmla="*/ 219900 w 396829"/>
                  <a:gd name="connsiteY36" fmla="*/ 184765 h 390287"/>
                  <a:gd name="connsiteX37" fmla="*/ 235301 w 396829"/>
                  <a:gd name="connsiteY37" fmla="*/ 238123 h 390287"/>
                  <a:gd name="connsiteX38" fmla="*/ 255358 w 396829"/>
                  <a:gd name="connsiteY38" fmla="*/ 285478 h 390287"/>
                  <a:gd name="connsiteX39" fmla="*/ 225794 w 396829"/>
                  <a:gd name="connsiteY39" fmla="*/ 313352 h 390287"/>
                  <a:gd name="connsiteX40" fmla="*/ 191343 w 396829"/>
                  <a:gd name="connsiteY40" fmla="*/ 334414 h 390287"/>
                  <a:gd name="connsiteX41" fmla="*/ 159965 w 396829"/>
                  <a:gd name="connsiteY41" fmla="*/ 207535 h 390287"/>
                  <a:gd name="connsiteX42" fmla="*/ 146486 w 396829"/>
                  <a:gd name="connsiteY42" fmla="*/ 185898 h 390287"/>
                  <a:gd name="connsiteX43" fmla="*/ 127005 w 396829"/>
                  <a:gd name="connsiteY43" fmla="*/ 155885 h 390287"/>
                  <a:gd name="connsiteX44" fmla="*/ 111370 w 396829"/>
                  <a:gd name="connsiteY44" fmla="*/ 133349 h 390287"/>
                  <a:gd name="connsiteX45" fmla="*/ 111370 w 396829"/>
                  <a:gd name="connsiteY45" fmla="*/ 129269 h 390287"/>
                  <a:gd name="connsiteX46" fmla="*/ 152147 w 396829"/>
                  <a:gd name="connsiteY46" fmla="*/ 129269 h 390287"/>
                  <a:gd name="connsiteX47" fmla="*/ 152147 w 396829"/>
                  <a:gd name="connsiteY47" fmla="*/ 74672 h 390287"/>
                  <a:gd name="connsiteX48" fmla="*/ 111370 w 396829"/>
                  <a:gd name="connsiteY48" fmla="*/ 74672 h 390287"/>
                  <a:gd name="connsiteX49" fmla="*/ 111370 w 396829"/>
                  <a:gd name="connsiteY49" fmla="*/ 0 h 390287"/>
                  <a:gd name="connsiteX50" fmla="*/ 56305 w 396829"/>
                  <a:gd name="connsiteY50" fmla="*/ 0 h 390287"/>
                  <a:gd name="connsiteX51" fmla="*/ 56305 w 396829"/>
                  <a:gd name="connsiteY51" fmla="*/ 74654 h 390287"/>
                  <a:gd name="connsiteX52" fmla="*/ 10657 w 396829"/>
                  <a:gd name="connsiteY52" fmla="*/ 74654 h 390287"/>
                  <a:gd name="connsiteX53" fmla="*/ 10657 w 396829"/>
                  <a:gd name="connsiteY53" fmla="*/ 129251 h 390287"/>
                  <a:gd name="connsiteX54" fmla="*/ 54723 w 396829"/>
                  <a:gd name="connsiteY54" fmla="*/ 129251 h 390287"/>
                  <a:gd name="connsiteX55" fmla="*/ 41011 w 396829"/>
                  <a:gd name="connsiteY55" fmla="*/ 177163 h 390287"/>
                  <a:gd name="connsiteX56" fmla="*/ 22428 w 396829"/>
                  <a:gd name="connsiteY56" fmla="*/ 222811 h 390287"/>
                  <a:gd name="connsiteX57" fmla="*/ 0 w 396829"/>
                  <a:gd name="connsiteY57" fmla="*/ 258503 h 390287"/>
                  <a:gd name="connsiteX58" fmla="*/ 14054 w 396829"/>
                  <a:gd name="connsiteY58" fmla="*/ 288515 h 390287"/>
                  <a:gd name="connsiteX59" fmla="*/ 25376 w 396829"/>
                  <a:gd name="connsiteY59" fmla="*/ 318869 h 390287"/>
                  <a:gd name="connsiteX60" fmla="*/ 41694 w 396829"/>
                  <a:gd name="connsiteY60" fmla="*/ 286125 h 390287"/>
                  <a:gd name="connsiteX61" fmla="*/ 56305 w 396829"/>
                  <a:gd name="connsiteY61" fmla="*/ 245455 h 390287"/>
                  <a:gd name="connsiteX62" fmla="*/ 56305 w 396829"/>
                  <a:gd name="connsiteY62" fmla="*/ 387395 h 390287"/>
                  <a:gd name="connsiteX63" fmla="*/ 111370 w 396829"/>
                  <a:gd name="connsiteY63" fmla="*/ 387395 h 390287"/>
                  <a:gd name="connsiteX64" fmla="*/ 111370 w 396829"/>
                  <a:gd name="connsiteY64" fmla="*/ 208739 h 390287"/>
                  <a:gd name="connsiteX65" fmla="*/ 119744 w 396829"/>
                  <a:gd name="connsiteY65" fmla="*/ 231402 h 390287"/>
                  <a:gd name="connsiteX66" fmla="*/ 126088 w 396829"/>
                  <a:gd name="connsiteY66" fmla="*/ 251224 h 390287"/>
                  <a:gd name="connsiteX67" fmla="*/ 159965 w 396829"/>
                  <a:gd name="connsiteY67" fmla="*/ 207535 h 390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829" h="390287">
                    <a:moveTo>
                      <a:pt x="340992" y="106823"/>
                    </a:moveTo>
                    <a:lnTo>
                      <a:pt x="330802" y="108530"/>
                    </a:lnTo>
                    <a:lnTo>
                      <a:pt x="221930" y="108530"/>
                    </a:lnTo>
                    <a:lnTo>
                      <a:pt x="221930" y="76253"/>
                    </a:lnTo>
                    <a:cubicBezTo>
                      <a:pt x="251152" y="74672"/>
                      <a:pt x="280158" y="71617"/>
                      <a:pt x="308931" y="66962"/>
                    </a:cubicBezTo>
                    <a:cubicBezTo>
                      <a:pt x="337703" y="62433"/>
                      <a:pt x="364103" y="55856"/>
                      <a:pt x="388347" y="47355"/>
                    </a:cubicBezTo>
                    <a:lnTo>
                      <a:pt x="347911" y="0"/>
                    </a:lnTo>
                    <a:cubicBezTo>
                      <a:pt x="324692" y="8267"/>
                      <a:pt x="296818" y="14719"/>
                      <a:pt x="264307" y="19265"/>
                    </a:cubicBezTo>
                    <a:cubicBezTo>
                      <a:pt x="231797" y="23686"/>
                      <a:pt x="198496" y="26508"/>
                      <a:pt x="164386" y="27766"/>
                    </a:cubicBezTo>
                    <a:lnTo>
                      <a:pt x="164386" y="123608"/>
                    </a:lnTo>
                    <a:cubicBezTo>
                      <a:pt x="164619" y="146270"/>
                      <a:pt x="163703" y="171413"/>
                      <a:pt x="161780" y="198945"/>
                    </a:cubicBezTo>
                    <a:cubicBezTo>
                      <a:pt x="159749" y="226477"/>
                      <a:pt x="155094" y="253884"/>
                      <a:pt x="147960" y="281416"/>
                    </a:cubicBezTo>
                    <a:cubicBezTo>
                      <a:pt x="140717" y="308823"/>
                      <a:pt x="129503" y="333875"/>
                      <a:pt x="114209" y="356412"/>
                    </a:cubicBezTo>
                    <a:cubicBezTo>
                      <a:pt x="121577" y="359700"/>
                      <a:pt x="130060" y="364786"/>
                      <a:pt x="139926" y="371705"/>
                    </a:cubicBezTo>
                    <a:cubicBezTo>
                      <a:pt x="149793" y="378624"/>
                      <a:pt x="157485" y="384843"/>
                      <a:pt x="163146" y="390288"/>
                    </a:cubicBezTo>
                    <a:cubicBezTo>
                      <a:pt x="167908" y="383603"/>
                      <a:pt x="172203" y="376360"/>
                      <a:pt x="176283" y="368758"/>
                    </a:cubicBezTo>
                    <a:cubicBezTo>
                      <a:pt x="180362" y="361156"/>
                      <a:pt x="183993" y="353231"/>
                      <a:pt x="187264" y="345090"/>
                    </a:cubicBezTo>
                    <a:cubicBezTo>
                      <a:pt x="192709" y="351433"/>
                      <a:pt x="198136" y="358568"/>
                      <a:pt x="203456" y="366494"/>
                    </a:cubicBezTo>
                    <a:cubicBezTo>
                      <a:pt x="208775" y="374311"/>
                      <a:pt x="213196" y="381446"/>
                      <a:pt x="216593" y="387898"/>
                    </a:cubicBezTo>
                    <a:cubicBezTo>
                      <a:pt x="230413" y="380871"/>
                      <a:pt x="243335" y="373179"/>
                      <a:pt x="255340" y="364553"/>
                    </a:cubicBezTo>
                    <a:cubicBezTo>
                      <a:pt x="267237" y="355944"/>
                      <a:pt x="278451" y="346419"/>
                      <a:pt x="288767" y="336014"/>
                    </a:cubicBezTo>
                    <a:cubicBezTo>
                      <a:pt x="307116" y="357759"/>
                      <a:pt x="329993" y="375551"/>
                      <a:pt x="357759" y="389479"/>
                    </a:cubicBezTo>
                    <a:cubicBezTo>
                      <a:pt x="362073" y="381105"/>
                      <a:pt x="367949" y="372029"/>
                      <a:pt x="375425" y="362288"/>
                    </a:cubicBezTo>
                    <a:cubicBezTo>
                      <a:pt x="382902" y="352548"/>
                      <a:pt x="390036" y="344622"/>
                      <a:pt x="396830" y="338494"/>
                    </a:cubicBezTo>
                    <a:cubicBezTo>
                      <a:pt x="382434" y="332599"/>
                      <a:pt x="369297" y="325357"/>
                      <a:pt x="357526" y="316856"/>
                    </a:cubicBezTo>
                    <a:cubicBezTo>
                      <a:pt x="345862" y="308356"/>
                      <a:pt x="335205" y="298507"/>
                      <a:pt x="325914" y="287509"/>
                    </a:cubicBezTo>
                    <a:cubicBezTo>
                      <a:pt x="339177" y="265530"/>
                      <a:pt x="350050" y="240495"/>
                      <a:pt x="358766" y="212172"/>
                    </a:cubicBezTo>
                    <a:cubicBezTo>
                      <a:pt x="367374" y="183957"/>
                      <a:pt x="373826" y="152237"/>
                      <a:pt x="378139" y="117013"/>
                    </a:cubicBezTo>
                    <a:lnTo>
                      <a:pt x="340992" y="106823"/>
                    </a:lnTo>
                    <a:close/>
                    <a:moveTo>
                      <a:pt x="313693" y="161079"/>
                    </a:moveTo>
                    <a:cubicBezTo>
                      <a:pt x="307924" y="186347"/>
                      <a:pt x="300215" y="209566"/>
                      <a:pt x="290474" y="230862"/>
                    </a:cubicBezTo>
                    <a:cubicBezTo>
                      <a:pt x="285604" y="219990"/>
                      <a:pt x="281183" y="208775"/>
                      <a:pt x="277445" y="197220"/>
                    </a:cubicBezTo>
                    <a:cubicBezTo>
                      <a:pt x="273707" y="185556"/>
                      <a:pt x="270418" y="173551"/>
                      <a:pt x="267596" y="161079"/>
                    </a:cubicBezTo>
                    <a:lnTo>
                      <a:pt x="313693" y="161079"/>
                    </a:lnTo>
                    <a:close/>
                    <a:moveTo>
                      <a:pt x="191343" y="334414"/>
                    </a:moveTo>
                    <a:cubicBezTo>
                      <a:pt x="199951" y="310620"/>
                      <a:pt x="206529" y="285927"/>
                      <a:pt x="210950" y="259994"/>
                    </a:cubicBezTo>
                    <a:cubicBezTo>
                      <a:pt x="215371" y="234169"/>
                      <a:pt x="218318" y="209135"/>
                      <a:pt x="219900" y="184765"/>
                    </a:cubicBezTo>
                    <a:cubicBezTo>
                      <a:pt x="224321" y="203564"/>
                      <a:pt x="229533" y="221355"/>
                      <a:pt x="235301" y="238123"/>
                    </a:cubicBezTo>
                    <a:cubicBezTo>
                      <a:pt x="241196" y="254998"/>
                      <a:pt x="247881" y="270741"/>
                      <a:pt x="255358" y="285478"/>
                    </a:cubicBezTo>
                    <a:cubicBezTo>
                      <a:pt x="246408" y="295901"/>
                      <a:pt x="236559" y="305193"/>
                      <a:pt x="225794" y="313352"/>
                    </a:cubicBezTo>
                    <a:cubicBezTo>
                      <a:pt x="215029" y="321493"/>
                      <a:pt x="203582" y="328520"/>
                      <a:pt x="191343" y="334414"/>
                    </a:cubicBezTo>
                    <a:close/>
                    <a:moveTo>
                      <a:pt x="159965" y="207535"/>
                    </a:moveTo>
                    <a:cubicBezTo>
                      <a:pt x="157359" y="203114"/>
                      <a:pt x="152830" y="195872"/>
                      <a:pt x="146486" y="185898"/>
                    </a:cubicBezTo>
                    <a:cubicBezTo>
                      <a:pt x="140142" y="175923"/>
                      <a:pt x="133690" y="165967"/>
                      <a:pt x="127005" y="155885"/>
                    </a:cubicBezTo>
                    <a:cubicBezTo>
                      <a:pt x="120320" y="145803"/>
                      <a:pt x="115108" y="138327"/>
                      <a:pt x="111370" y="133349"/>
                    </a:cubicBezTo>
                    <a:lnTo>
                      <a:pt x="111370" y="129269"/>
                    </a:lnTo>
                    <a:lnTo>
                      <a:pt x="152147" y="129269"/>
                    </a:lnTo>
                    <a:lnTo>
                      <a:pt x="152147" y="74672"/>
                    </a:lnTo>
                    <a:lnTo>
                      <a:pt x="111370" y="74672"/>
                    </a:lnTo>
                    <a:lnTo>
                      <a:pt x="111370" y="0"/>
                    </a:lnTo>
                    <a:lnTo>
                      <a:pt x="56305" y="0"/>
                    </a:lnTo>
                    <a:lnTo>
                      <a:pt x="56305" y="74654"/>
                    </a:lnTo>
                    <a:lnTo>
                      <a:pt x="10657" y="74654"/>
                    </a:lnTo>
                    <a:lnTo>
                      <a:pt x="10657" y="129251"/>
                    </a:lnTo>
                    <a:lnTo>
                      <a:pt x="54723" y="129251"/>
                    </a:lnTo>
                    <a:cubicBezTo>
                      <a:pt x="50985" y="144994"/>
                      <a:pt x="46456" y="160971"/>
                      <a:pt x="41011" y="177163"/>
                    </a:cubicBezTo>
                    <a:cubicBezTo>
                      <a:pt x="35566" y="193482"/>
                      <a:pt x="29348" y="208650"/>
                      <a:pt x="22428" y="222811"/>
                    </a:cubicBezTo>
                    <a:cubicBezTo>
                      <a:pt x="15509" y="237081"/>
                      <a:pt x="8033" y="248978"/>
                      <a:pt x="0" y="258503"/>
                    </a:cubicBezTo>
                    <a:cubicBezTo>
                      <a:pt x="4529" y="267003"/>
                      <a:pt x="9183" y="276959"/>
                      <a:pt x="14054" y="288515"/>
                    </a:cubicBezTo>
                    <a:cubicBezTo>
                      <a:pt x="18924" y="300179"/>
                      <a:pt x="22662" y="310261"/>
                      <a:pt x="25376" y="318869"/>
                    </a:cubicBezTo>
                    <a:cubicBezTo>
                      <a:pt x="31037" y="309578"/>
                      <a:pt x="36482" y="298705"/>
                      <a:pt x="41694" y="286125"/>
                    </a:cubicBezTo>
                    <a:cubicBezTo>
                      <a:pt x="47014" y="273671"/>
                      <a:pt x="51776" y="260066"/>
                      <a:pt x="56305" y="245455"/>
                    </a:cubicBezTo>
                    <a:lnTo>
                      <a:pt x="56305" y="387395"/>
                    </a:lnTo>
                    <a:lnTo>
                      <a:pt x="111370" y="387395"/>
                    </a:lnTo>
                    <a:lnTo>
                      <a:pt x="111370" y="208739"/>
                    </a:lnTo>
                    <a:cubicBezTo>
                      <a:pt x="114425" y="216557"/>
                      <a:pt x="117264" y="224141"/>
                      <a:pt x="119744" y="231402"/>
                    </a:cubicBezTo>
                    <a:cubicBezTo>
                      <a:pt x="122350" y="238644"/>
                      <a:pt x="124381" y="245222"/>
                      <a:pt x="126088" y="251224"/>
                    </a:cubicBezTo>
                    <a:lnTo>
                      <a:pt x="159965" y="207535"/>
                    </a:lnTo>
                    <a:close/>
                  </a:path>
                </a:pathLst>
              </a:custGeom>
              <a:solidFill>
                <a:srgbClr val="000000"/>
              </a:solidFill>
              <a:ln w="1794" cap="flat">
                <a:noFill/>
                <a:prstDash val="solid"/>
                <a:miter/>
              </a:ln>
            </p:spPr>
            <p:txBody>
              <a:bodyPr rtlCol="0" anchor="ctr"/>
              <a:lstStyle/>
              <a:p>
                <a:endParaRPr lang="zh-CN" altLang="en-US"/>
              </a:p>
            </p:txBody>
          </p:sp>
          <p:grpSp>
            <p:nvGrpSpPr>
              <p:cNvPr id="42" name="组合 41"/>
              <p:cNvGrpSpPr/>
              <p:nvPr userDrawn="1"/>
            </p:nvGrpSpPr>
            <p:grpSpPr>
              <a:xfrm>
                <a:off x="2038610" y="3870398"/>
                <a:ext cx="413489" cy="89750"/>
                <a:chOff x="8686551" y="964247"/>
                <a:chExt cx="413489" cy="89750"/>
              </a:xfrm>
            </p:grpSpPr>
            <p:sp>
              <p:nvSpPr>
                <p:cNvPr id="61" name="任意多边形: 形状 60"/>
                <p:cNvSpPr/>
                <p:nvPr/>
              </p:nvSpPr>
              <p:spPr>
                <a:xfrm>
                  <a:off x="868655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2" name="任意多边形: 形状 61"/>
                <p:cNvSpPr/>
                <p:nvPr/>
              </p:nvSpPr>
              <p:spPr>
                <a:xfrm>
                  <a:off x="8810681"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6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6"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3" name="任意多边形: 形状 62"/>
                <p:cNvSpPr/>
                <p:nvPr/>
              </p:nvSpPr>
              <p:spPr>
                <a:xfrm>
                  <a:off x="8947228" y="964247"/>
                  <a:ext cx="120678" cy="87629"/>
                </a:xfrm>
                <a:custGeom>
                  <a:avLst/>
                  <a:gdLst>
                    <a:gd name="connsiteX0" fmla="*/ 24351 w 120678"/>
                    <a:gd name="connsiteY0" fmla="*/ 87629 h 87629"/>
                    <a:gd name="connsiteX1" fmla="*/ 41730 w 120678"/>
                    <a:gd name="connsiteY1" fmla="*/ 87629 h 87629"/>
                    <a:gd name="connsiteX2" fmla="*/ 53897 w 120678"/>
                    <a:gd name="connsiteY2" fmla="*/ 40706 h 87629"/>
                    <a:gd name="connsiteX3" fmla="*/ 57006 w 120678"/>
                    <a:gd name="connsiteY3" fmla="*/ 28054 h 87629"/>
                    <a:gd name="connsiteX4" fmla="*/ 59863 w 120678"/>
                    <a:gd name="connsiteY4" fmla="*/ 15150 h 87629"/>
                    <a:gd name="connsiteX5" fmla="*/ 60726 w 120678"/>
                    <a:gd name="connsiteY5" fmla="*/ 15150 h 87629"/>
                    <a:gd name="connsiteX6" fmla="*/ 63583 w 120678"/>
                    <a:gd name="connsiteY6" fmla="*/ 28054 h 87629"/>
                    <a:gd name="connsiteX7" fmla="*/ 66692 w 120678"/>
                    <a:gd name="connsiteY7" fmla="*/ 40346 h 87629"/>
                    <a:gd name="connsiteX8" fmla="*/ 79470 w 120678"/>
                    <a:gd name="connsiteY8" fmla="*/ 87629 h 87629"/>
                    <a:gd name="connsiteX9" fmla="*/ 97226 w 120678"/>
                    <a:gd name="connsiteY9" fmla="*/ 87629 h 87629"/>
                    <a:gd name="connsiteX10" fmla="*/ 120679 w 120678"/>
                    <a:gd name="connsiteY10" fmla="*/ 0 h 87629"/>
                    <a:gd name="connsiteX11" fmla="*/ 106895 w 120678"/>
                    <a:gd name="connsiteY11" fmla="*/ 0 h 87629"/>
                    <a:gd name="connsiteX12" fmla="*/ 93991 w 120678"/>
                    <a:gd name="connsiteY12" fmla="*/ 50644 h 87629"/>
                    <a:gd name="connsiteX13" fmla="*/ 91259 w 120678"/>
                    <a:gd name="connsiteY13" fmla="*/ 63062 h 87629"/>
                    <a:gd name="connsiteX14" fmla="*/ 88402 w 120678"/>
                    <a:gd name="connsiteY14" fmla="*/ 75229 h 87629"/>
                    <a:gd name="connsiteX15" fmla="*/ 87773 w 120678"/>
                    <a:gd name="connsiteY15" fmla="*/ 75229 h 87629"/>
                    <a:gd name="connsiteX16" fmla="*/ 84790 w 120678"/>
                    <a:gd name="connsiteY16" fmla="*/ 63062 h 87629"/>
                    <a:gd name="connsiteX17" fmla="*/ 81681 w 120678"/>
                    <a:gd name="connsiteY17" fmla="*/ 50644 h 87629"/>
                    <a:gd name="connsiteX18" fmla="*/ 67897 w 120678"/>
                    <a:gd name="connsiteY18" fmla="*/ 0 h 87629"/>
                    <a:gd name="connsiteX19" fmla="*/ 53627 w 120678"/>
                    <a:gd name="connsiteY19" fmla="*/ 0 h 87629"/>
                    <a:gd name="connsiteX20" fmla="*/ 40094 w 120678"/>
                    <a:gd name="connsiteY20" fmla="*/ 50644 h 87629"/>
                    <a:gd name="connsiteX21" fmla="*/ 36985 w 120678"/>
                    <a:gd name="connsiteY21" fmla="*/ 62936 h 87629"/>
                    <a:gd name="connsiteX22" fmla="*/ 34002 w 120678"/>
                    <a:gd name="connsiteY22" fmla="*/ 75229 h 87629"/>
                    <a:gd name="connsiteX23" fmla="*/ 33265 w 120678"/>
                    <a:gd name="connsiteY23" fmla="*/ 75229 h 87629"/>
                    <a:gd name="connsiteX24" fmla="*/ 30785 w 120678"/>
                    <a:gd name="connsiteY24" fmla="*/ 63062 h 87629"/>
                    <a:gd name="connsiteX25" fmla="*/ 28054 w 120678"/>
                    <a:gd name="connsiteY25" fmla="*/ 50644 h 87629"/>
                    <a:gd name="connsiteX26" fmla="*/ 15024 w 120678"/>
                    <a:gd name="connsiteY26" fmla="*/ 0 h 87629"/>
                    <a:gd name="connsiteX27" fmla="*/ 0 w 120678"/>
                    <a:gd name="connsiteY27" fmla="*/ 0 h 87629"/>
                    <a:gd name="connsiteX28" fmla="*/ 24351 w 120678"/>
                    <a:gd name="connsiteY28" fmla="*/ 87629 h 8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678" h="87629">
                      <a:moveTo>
                        <a:pt x="24351" y="87629"/>
                      </a:moveTo>
                      <a:lnTo>
                        <a:pt x="41730" y="87629"/>
                      </a:lnTo>
                      <a:lnTo>
                        <a:pt x="53897" y="40706"/>
                      </a:lnTo>
                      <a:cubicBezTo>
                        <a:pt x="55011" y="36482"/>
                        <a:pt x="56125" y="32259"/>
                        <a:pt x="57006" y="28054"/>
                      </a:cubicBezTo>
                      <a:lnTo>
                        <a:pt x="59863" y="15150"/>
                      </a:lnTo>
                      <a:lnTo>
                        <a:pt x="60726" y="15150"/>
                      </a:lnTo>
                      <a:lnTo>
                        <a:pt x="63583" y="28054"/>
                      </a:lnTo>
                      <a:cubicBezTo>
                        <a:pt x="64572" y="32151"/>
                        <a:pt x="65578" y="36249"/>
                        <a:pt x="66692" y="40346"/>
                      </a:cubicBezTo>
                      <a:lnTo>
                        <a:pt x="79470" y="87629"/>
                      </a:lnTo>
                      <a:lnTo>
                        <a:pt x="97226" y="87629"/>
                      </a:lnTo>
                      <a:lnTo>
                        <a:pt x="120679" y="0"/>
                      </a:lnTo>
                      <a:lnTo>
                        <a:pt x="106895" y="0"/>
                      </a:lnTo>
                      <a:lnTo>
                        <a:pt x="93991" y="50644"/>
                      </a:lnTo>
                      <a:lnTo>
                        <a:pt x="91259" y="63062"/>
                      </a:lnTo>
                      <a:lnTo>
                        <a:pt x="88402" y="75229"/>
                      </a:lnTo>
                      <a:lnTo>
                        <a:pt x="87773" y="75229"/>
                      </a:lnTo>
                      <a:lnTo>
                        <a:pt x="84790" y="63062"/>
                      </a:lnTo>
                      <a:lnTo>
                        <a:pt x="81681" y="50644"/>
                      </a:lnTo>
                      <a:lnTo>
                        <a:pt x="67897" y="0"/>
                      </a:lnTo>
                      <a:lnTo>
                        <a:pt x="53627" y="0"/>
                      </a:lnTo>
                      <a:lnTo>
                        <a:pt x="40094" y="50644"/>
                      </a:lnTo>
                      <a:cubicBezTo>
                        <a:pt x="38980" y="54741"/>
                        <a:pt x="37866" y="58839"/>
                        <a:pt x="36985" y="62936"/>
                      </a:cubicBezTo>
                      <a:lnTo>
                        <a:pt x="34002" y="75229"/>
                      </a:lnTo>
                      <a:lnTo>
                        <a:pt x="33265" y="75229"/>
                      </a:lnTo>
                      <a:lnTo>
                        <a:pt x="30785" y="63062"/>
                      </a:lnTo>
                      <a:lnTo>
                        <a:pt x="28054" y="50644"/>
                      </a:lnTo>
                      <a:lnTo>
                        <a:pt x="15024" y="0"/>
                      </a:lnTo>
                      <a:lnTo>
                        <a:pt x="0" y="0"/>
                      </a:lnTo>
                      <a:lnTo>
                        <a:pt x="24351" y="87629"/>
                      </a:lnTo>
                      <a:close/>
                    </a:path>
                  </a:pathLst>
                </a:custGeom>
                <a:solidFill>
                  <a:srgbClr val="999999"/>
                </a:solidFill>
                <a:ln w="6350" cap="flat">
                  <a:solidFill>
                    <a:srgbClr val="999999"/>
                  </a:solidFill>
                  <a:prstDash val="solid"/>
                  <a:miter/>
                </a:ln>
              </p:spPr>
              <p:txBody>
                <a:bodyPr rtlCol="0" anchor="ctr"/>
                <a:lstStyle/>
                <a:p>
                  <a:endParaRPr lang="zh-CN" altLang="en-US"/>
                </a:p>
              </p:txBody>
            </p:sp>
            <p:sp>
              <p:nvSpPr>
                <p:cNvPr id="64" name="任意多边形: 形状 63"/>
                <p:cNvSpPr/>
                <p:nvPr/>
              </p:nvSpPr>
              <p:spPr>
                <a:xfrm>
                  <a:off x="9078816"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8" y="22482"/>
                        <a:pt x="16138" y="21494"/>
                        <a:pt x="18115" y="19499"/>
                      </a:cubicBezTo>
                      <a:cubicBezTo>
                        <a:pt x="20110" y="17504"/>
                        <a:pt x="21224" y="14791"/>
                        <a:pt x="21224" y="11430"/>
                      </a:cubicBezTo>
                      <a:cubicBezTo>
                        <a:pt x="21224" y="8069"/>
                        <a:pt x="20110" y="5356"/>
                        <a:pt x="18115" y="3235"/>
                      </a:cubicBezTo>
                      <a:cubicBezTo>
                        <a:pt x="16120" y="1132"/>
                        <a:pt x="13640" y="0"/>
                        <a:pt x="10675" y="0"/>
                      </a:cubicBezTo>
                      <a:cubicBezTo>
                        <a:pt x="7692"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a:p>
              </p:txBody>
            </p:sp>
          </p:grpSp>
          <p:grpSp>
            <p:nvGrpSpPr>
              <p:cNvPr id="43" name="组合 42"/>
              <p:cNvGrpSpPr/>
              <p:nvPr userDrawn="1"/>
            </p:nvGrpSpPr>
            <p:grpSpPr>
              <a:xfrm>
                <a:off x="2487485" y="3830214"/>
                <a:ext cx="173892" cy="129934"/>
                <a:chOff x="9130663" y="924063"/>
                <a:chExt cx="173892" cy="129934"/>
              </a:xfrm>
            </p:grpSpPr>
            <p:sp>
              <p:nvSpPr>
                <p:cNvPr id="59" name="任意多边形: 形状 58"/>
                <p:cNvSpPr/>
                <p:nvPr/>
              </p:nvSpPr>
              <p:spPr>
                <a:xfrm>
                  <a:off x="9130663" y="933588"/>
                  <a:ext cx="76343" cy="120409"/>
                </a:xfrm>
                <a:custGeom>
                  <a:avLst/>
                  <a:gdLst>
                    <a:gd name="connsiteX0" fmla="*/ 37614 w 76343"/>
                    <a:gd name="connsiteY0" fmla="*/ 120409 h 120409"/>
                    <a:gd name="connsiteX1" fmla="*/ 56610 w 76343"/>
                    <a:gd name="connsiteY1" fmla="*/ 115575 h 120409"/>
                    <a:gd name="connsiteX2" fmla="*/ 70754 w 76343"/>
                    <a:gd name="connsiteY2" fmla="*/ 101791 h 120409"/>
                    <a:gd name="connsiteX3" fmla="*/ 76343 w 76343"/>
                    <a:gd name="connsiteY3" fmla="*/ 79704 h 120409"/>
                    <a:gd name="connsiteX4" fmla="*/ 65920 w 76343"/>
                    <a:gd name="connsiteY4" fmla="*/ 51147 h 120409"/>
                    <a:gd name="connsiteX5" fmla="*/ 40723 w 76343"/>
                    <a:gd name="connsiteY5" fmla="*/ 42089 h 120409"/>
                    <a:gd name="connsiteX6" fmla="*/ 31163 w 76343"/>
                    <a:gd name="connsiteY6" fmla="*/ 43455 h 120409"/>
                    <a:gd name="connsiteX7" fmla="*/ 23093 w 76343"/>
                    <a:gd name="connsiteY7" fmla="*/ 46798 h 120409"/>
                    <a:gd name="connsiteX8" fmla="*/ 26077 w 76343"/>
                    <a:gd name="connsiteY8" fmla="*/ 12544 h 120409"/>
                    <a:gd name="connsiteX9" fmla="*/ 70754 w 76343"/>
                    <a:gd name="connsiteY9" fmla="*/ 12544 h 120409"/>
                    <a:gd name="connsiteX10" fmla="*/ 70754 w 76343"/>
                    <a:gd name="connsiteY10" fmla="*/ 0 h 120409"/>
                    <a:gd name="connsiteX11" fmla="*/ 13155 w 76343"/>
                    <a:gd name="connsiteY11" fmla="*/ 0 h 120409"/>
                    <a:gd name="connsiteX12" fmla="*/ 9435 w 76343"/>
                    <a:gd name="connsiteY12" fmla="*/ 55352 h 120409"/>
                    <a:gd name="connsiteX13" fmla="*/ 17378 w 76343"/>
                    <a:gd name="connsiteY13" fmla="*/ 60187 h 120409"/>
                    <a:gd name="connsiteX14" fmla="*/ 26688 w 76343"/>
                    <a:gd name="connsiteY14" fmla="*/ 54975 h 120409"/>
                    <a:gd name="connsiteX15" fmla="*/ 36985 w 76343"/>
                    <a:gd name="connsiteY15" fmla="*/ 53232 h 120409"/>
                    <a:gd name="connsiteX16" fmla="*/ 54867 w 76343"/>
                    <a:gd name="connsiteY16" fmla="*/ 60312 h 120409"/>
                    <a:gd name="connsiteX17" fmla="*/ 61570 w 76343"/>
                    <a:gd name="connsiteY17" fmla="*/ 80171 h 120409"/>
                    <a:gd name="connsiteX18" fmla="*/ 54130 w 76343"/>
                    <a:gd name="connsiteY18" fmla="*/ 100659 h 120409"/>
                    <a:gd name="connsiteX19" fmla="*/ 36374 w 76343"/>
                    <a:gd name="connsiteY19" fmla="*/ 108099 h 120409"/>
                    <a:gd name="connsiteX20" fmla="*/ 19247 w 76343"/>
                    <a:gd name="connsiteY20" fmla="*/ 104127 h 120409"/>
                    <a:gd name="connsiteX21" fmla="*/ 7332 w 76343"/>
                    <a:gd name="connsiteY21" fmla="*/ 95069 h 120409"/>
                    <a:gd name="connsiteX22" fmla="*/ 0 w 76343"/>
                    <a:gd name="connsiteY22" fmla="*/ 104756 h 120409"/>
                    <a:gd name="connsiteX23" fmla="*/ 14898 w 76343"/>
                    <a:gd name="connsiteY23" fmla="*/ 115557 h 120409"/>
                    <a:gd name="connsiteX24" fmla="*/ 37614 w 76343"/>
                    <a:gd name="connsiteY24" fmla="*/ 120409 h 12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343" h="120409">
                      <a:moveTo>
                        <a:pt x="37614" y="120409"/>
                      </a:moveTo>
                      <a:cubicBezTo>
                        <a:pt x="44444" y="120409"/>
                        <a:pt x="50770" y="118792"/>
                        <a:pt x="56610" y="115575"/>
                      </a:cubicBezTo>
                      <a:cubicBezTo>
                        <a:pt x="62451" y="112466"/>
                        <a:pt x="67160" y="107883"/>
                        <a:pt x="70754" y="101791"/>
                      </a:cubicBezTo>
                      <a:cubicBezTo>
                        <a:pt x="74348" y="95824"/>
                        <a:pt x="76217" y="88384"/>
                        <a:pt x="76343" y="79704"/>
                      </a:cubicBezTo>
                      <a:cubicBezTo>
                        <a:pt x="76091" y="66800"/>
                        <a:pt x="72623" y="57239"/>
                        <a:pt x="65920" y="51147"/>
                      </a:cubicBezTo>
                      <a:cubicBezTo>
                        <a:pt x="59216" y="45055"/>
                        <a:pt x="50770" y="42089"/>
                        <a:pt x="40723" y="42089"/>
                      </a:cubicBezTo>
                      <a:cubicBezTo>
                        <a:pt x="37255" y="42215"/>
                        <a:pt x="34020" y="42593"/>
                        <a:pt x="31163" y="43455"/>
                      </a:cubicBezTo>
                      <a:cubicBezTo>
                        <a:pt x="28431" y="44192"/>
                        <a:pt x="25699" y="45324"/>
                        <a:pt x="23093" y="46798"/>
                      </a:cubicBezTo>
                      <a:lnTo>
                        <a:pt x="26077" y="12544"/>
                      </a:lnTo>
                      <a:lnTo>
                        <a:pt x="70754" y="12544"/>
                      </a:lnTo>
                      <a:lnTo>
                        <a:pt x="70754" y="0"/>
                      </a:lnTo>
                      <a:lnTo>
                        <a:pt x="13155" y="0"/>
                      </a:lnTo>
                      <a:lnTo>
                        <a:pt x="9435" y="55352"/>
                      </a:lnTo>
                      <a:lnTo>
                        <a:pt x="17378" y="60187"/>
                      </a:lnTo>
                      <a:cubicBezTo>
                        <a:pt x="20613" y="57958"/>
                        <a:pt x="23704" y="56215"/>
                        <a:pt x="26688" y="54975"/>
                      </a:cubicBezTo>
                      <a:cubicBezTo>
                        <a:pt x="29797" y="53861"/>
                        <a:pt x="33140" y="53232"/>
                        <a:pt x="36985" y="53232"/>
                      </a:cubicBezTo>
                      <a:cubicBezTo>
                        <a:pt x="44551" y="53358"/>
                        <a:pt x="50518" y="55712"/>
                        <a:pt x="54867" y="60312"/>
                      </a:cubicBezTo>
                      <a:cubicBezTo>
                        <a:pt x="59216" y="65021"/>
                        <a:pt x="61445" y="71617"/>
                        <a:pt x="61570" y="80171"/>
                      </a:cubicBezTo>
                      <a:cubicBezTo>
                        <a:pt x="61319" y="88851"/>
                        <a:pt x="58839" y="95681"/>
                        <a:pt x="54130" y="100659"/>
                      </a:cubicBezTo>
                      <a:cubicBezTo>
                        <a:pt x="49422" y="105493"/>
                        <a:pt x="43455" y="108099"/>
                        <a:pt x="36374" y="108099"/>
                      </a:cubicBezTo>
                      <a:cubicBezTo>
                        <a:pt x="29545" y="107973"/>
                        <a:pt x="23830" y="106607"/>
                        <a:pt x="19247" y="104127"/>
                      </a:cubicBezTo>
                      <a:cubicBezTo>
                        <a:pt x="14647" y="101647"/>
                        <a:pt x="10675" y="98538"/>
                        <a:pt x="7332" y="95069"/>
                      </a:cubicBezTo>
                      <a:lnTo>
                        <a:pt x="0" y="104756"/>
                      </a:lnTo>
                      <a:cubicBezTo>
                        <a:pt x="3972" y="108854"/>
                        <a:pt x="8932" y="112448"/>
                        <a:pt x="14898" y="115557"/>
                      </a:cubicBezTo>
                      <a:cubicBezTo>
                        <a:pt x="20991" y="118666"/>
                        <a:pt x="28557" y="120284"/>
                        <a:pt x="37614" y="120409"/>
                      </a:cubicBezTo>
                      <a:close/>
                    </a:path>
                  </a:pathLst>
                </a:custGeom>
                <a:solidFill>
                  <a:srgbClr val="FF5200"/>
                </a:solidFill>
                <a:ln w="6350" cap="flat">
                  <a:solidFill>
                    <a:srgbClr val="FF5200"/>
                  </a:solidFill>
                  <a:prstDash val="solid"/>
                  <a:miter/>
                </a:ln>
              </p:spPr>
              <p:txBody>
                <a:bodyPr rtlCol="0" anchor="ctr"/>
                <a:lstStyle/>
                <a:p>
                  <a:endParaRPr lang="zh-CN" altLang="en-US"/>
                </a:p>
              </p:txBody>
            </p:sp>
            <p:sp>
              <p:nvSpPr>
                <p:cNvPr id="60" name="任意多边形: 形状 59"/>
                <p:cNvSpPr/>
                <p:nvPr/>
              </p:nvSpPr>
              <p:spPr>
                <a:xfrm>
                  <a:off x="9239624" y="924063"/>
                  <a:ext cx="64931" cy="126897"/>
                </a:xfrm>
                <a:custGeom>
                  <a:avLst/>
                  <a:gdLst>
                    <a:gd name="connsiteX0" fmla="*/ 18 w 64931"/>
                    <a:gd name="connsiteY0" fmla="*/ 118289 h 118288"/>
                    <a:gd name="connsiteX1" fmla="*/ 64931 w 64931"/>
                    <a:gd name="connsiteY1" fmla="*/ 118289 h 118288"/>
                    <a:gd name="connsiteX2" fmla="*/ 64931 w 64931"/>
                    <a:gd name="connsiteY2" fmla="*/ 105996 h 118288"/>
                    <a:gd name="connsiteX3" fmla="*/ 41227 w 64931"/>
                    <a:gd name="connsiteY3" fmla="*/ 105996 h 118288"/>
                    <a:gd name="connsiteX4" fmla="*/ 41227 w 64931"/>
                    <a:gd name="connsiteY4" fmla="*/ 0 h 118288"/>
                    <a:gd name="connsiteX5" fmla="*/ 29923 w 64931"/>
                    <a:gd name="connsiteY5" fmla="*/ 0 h 118288"/>
                    <a:gd name="connsiteX6" fmla="*/ 19122 w 64931"/>
                    <a:gd name="connsiteY6" fmla="*/ 4834 h 118288"/>
                    <a:gd name="connsiteX7" fmla="*/ 5337 w 64931"/>
                    <a:gd name="connsiteY7" fmla="*/ 8429 h 118288"/>
                    <a:gd name="connsiteX8" fmla="*/ 5337 w 64931"/>
                    <a:gd name="connsiteY8" fmla="*/ 17738 h 118288"/>
                    <a:gd name="connsiteX9" fmla="*/ 26310 w 64931"/>
                    <a:gd name="connsiteY9" fmla="*/ 17738 h 118288"/>
                    <a:gd name="connsiteX10" fmla="*/ 26310 w 64931"/>
                    <a:gd name="connsiteY10" fmla="*/ 105996 h 118288"/>
                    <a:gd name="connsiteX11" fmla="*/ 0 w 64931"/>
                    <a:gd name="connsiteY11" fmla="*/ 105996 h 118288"/>
                    <a:gd name="connsiteX12" fmla="*/ 0 w 64931"/>
                    <a:gd name="connsiteY12" fmla="*/ 118289 h 1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931" h="118288">
                      <a:moveTo>
                        <a:pt x="18" y="118289"/>
                      </a:moveTo>
                      <a:lnTo>
                        <a:pt x="64931" y="118289"/>
                      </a:lnTo>
                      <a:lnTo>
                        <a:pt x="64931" y="105996"/>
                      </a:lnTo>
                      <a:lnTo>
                        <a:pt x="41227" y="105996"/>
                      </a:lnTo>
                      <a:lnTo>
                        <a:pt x="41227" y="0"/>
                      </a:lnTo>
                      <a:lnTo>
                        <a:pt x="29923" y="0"/>
                      </a:lnTo>
                      <a:cubicBezTo>
                        <a:pt x="26688" y="1869"/>
                        <a:pt x="23093" y="3469"/>
                        <a:pt x="19122" y="4834"/>
                      </a:cubicBezTo>
                      <a:cubicBezTo>
                        <a:pt x="15150" y="6200"/>
                        <a:pt x="10549" y="7440"/>
                        <a:pt x="5337" y="8429"/>
                      </a:cubicBezTo>
                      <a:lnTo>
                        <a:pt x="5337" y="17738"/>
                      </a:lnTo>
                      <a:lnTo>
                        <a:pt x="26310" y="17738"/>
                      </a:lnTo>
                      <a:lnTo>
                        <a:pt x="26310" y="105996"/>
                      </a:lnTo>
                      <a:lnTo>
                        <a:pt x="0" y="105996"/>
                      </a:lnTo>
                      <a:lnTo>
                        <a:pt x="0" y="118289"/>
                      </a:lnTo>
                      <a:close/>
                    </a:path>
                  </a:pathLst>
                </a:custGeom>
                <a:solidFill>
                  <a:srgbClr val="FF5200"/>
                </a:solidFill>
                <a:ln w="6350" cap="flat">
                  <a:solidFill>
                    <a:srgbClr val="FF5200"/>
                  </a:solidFill>
                  <a:prstDash val="solid"/>
                  <a:miter/>
                </a:ln>
              </p:spPr>
              <p:txBody>
                <a:bodyPr rtlCol="0" anchor="ctr"/>
                <a:lstStyle/>
                <a:p>
                  <a:endParaRPr lang="zh-CN" altLang="en-US"/>
                </a:p>
              </p:txBody>
            </p:sp>
          </p:grpSp>
          <p:grpSp>
            <p:nvGrpSpPr>
              <p:cNvPr id="44" name="组合 43"/>
              <p:cNvGrpSpPr/>
              <p:nvPr userDrawn="1"/>
            </p:nvGrpSpPr>
            <p:grpSpPr>
              <a:xfrm>
                <a:off x="2698897" y="3829531"/>
                <a:ext cx="804243" cy="165482"/>
                <a:chOff x="9323023" y="923380"/>
                <a:chExt cx="804243" cy="165482"/>
              </a:xfrm>
            </p:grpSpPr>
            <p:sp>
              <p:nvSpPr>
                <p:cNvPr id="51" name="任意多边形: 形状 50"/>
                <p:cNvSpPr/>
                <p:nvPr/>
              </p:nvSpPr>
              <p:spPr>
                <a:xfrm>
                  <a:off x="9323023"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1" y="12580"/>
                        <a:pt x="52369" y="15563"/>
                        <a:pt x="55981" y="21386"/>
                      </a:cubicBezTo>
                      <a:cubicBezTo>
                        <a:pt x="59576" y="27227"/>
                        <a:pt x="61319" y="35045"/>
                        <a:pt x="61319" y="44839"/>
                      </a:cubicBezTo>
                      <a:cubicBezTo>
                        <a:pt x="61193" y="55892"/>
                        <a:pt x="58713" y="64446"/>
                        <a:pt x="54112" y="70538"/>
                      </a:cubicBezTo>
                      <a:cubicBezTo>
                        <a:pt x="49512" y="76631"/>
                        <a:pt x="43455"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2" name="任意多边形: 形状 51"/>
                <p:cNvSpPr/>
                <p:nvPr/>
              </p:nvSpPr>
              <p:spPr>
                <a:xfrm>
                  <a:off x="9429477" y="961965"/>
                  <a:ext cx="76594" cy="126897"/>
                </a:xfrm>
                <a:custGeom>
                  <a:avLst/>
                  <a:gdLst>
                    <a:gd name="connsiteX0" fmla="*/ 36123 w 76594"/>
                    <a:gd name="connsiteY0" fmla="*/ 79740 h 126897"/>
                    <a:gd name="connsiteX1" fmla="*/ 26185 w 76594"/>
                    <a:gd name="connsiteY1" fmla="*/ 77745 h 126897"/>
                    <a:gd name="connsiteX2" fmla="*/ 14647 w 76594"/>
                    <a:gd name="connsiteY2" fmla="*/ 70538 h 126897"/>
                    <a:gd name="connsiteX3" fmla="*/ 14647 w 76594"/>
                    <a:gd name="connsiteY3" fmla="*/ 24495 h 126897"/>
                    <a:gd name="connsiteX4" fmla="*/ 26813 w 76594"/>
                    <a:gd name="connsiteY4" fmla="*/ 15563 h 126897"/>
                    <a:gd name="connsiteX5" fmla="*/ 38225 w 76594"/>
                    <a:gd name="connsiteY5" fmla="*/ 12454 h 126897"/>
                    <a:gd name="connsiteX6" fmla="*/ 55981 w 76594"/>
                    <a:gd name="connsiteY6" fmla="*/ 21386 h 126897"/>
                    <a:gd name="connsiteX7" fmla="*/ 61319 w 76594"/>
                    <a:gd name="connsiteY7" fmla="*/ 44839 h 126897"/>
                    <a:gd name="connsiteX8" fmla="*/ 54112 w 76594"/>
                    <a:gd name="connsiteY8" fmla="*/ 70538 h 126897"/>
                    <a:gd name="connsiteX9" fmla="*/ 36123 w 76594"/>
                    <a:gd name="connsiteY9" fmla="*/ 79740 h 126897"/>
                    <a:gd name="connsiteX10" fmla="*/ 0 w 76594"/>
                    <a:gd name="connsiteY10" fmla="*/ 126897 h 126897"/>
                    <a:gd name="connsiteX11" fmla="*/ 14647 w 76594"/>
                    <a:gd name="connsiteY11" fmla="*/ 126897 h 126897"/>
                    <a:gd name="connsiteX12" fmla="*/ 14647 w 76594"/>
                    <a:gd name="connsiteY12" fmla="*/ 97100 h 126897"/>
                    <a:gd name="connsiteX13" fmla="*/ 14269 w 76594"/>
                    <a:gd name="connsiteY13" fmla="*/ 81824 h 126897"/>
                    <a:gd name="connsiteX14" fmla="*/ 26436 w 76594"/>
                    <a:gd name="connsiteY14" fmla="*/ 89265 h 126897"/>
                    <a:gd name="connsiteX15" fmla="*/ 38477 w 76594"/>
                    <a:gd name="connsiteY15" fmla="*/ 91996 h 126897"/>
                    <a:gd name="connsiteX16" fmla="*/ 57347 w 76594"/>
                    <a:gd name="connsiteY16" fmla="*/ 86407 h 126897"/>
                    <a:gd name="connsiteX17" fmla="*/ 71257 w 76594"/>
                    <a:gd name="connsiteY17" fmla="*/ 70269 h 126897"/>
                    <a:gd name="connsiteX18" fmla="*/ 76595 w 76594"/>
                    <a:gd name="connsiteY18" fmla="*/ 44695 h 126897"/>
                    <a:gd name="connsiteX19" fmla="*/ 67663 w 76594"/>
                    <a:gd name="connsiteY19" fmla="*/ 12293 h 126897"/>
                    <a:gd name="connsiteX20" fmla="*/ 41712 w 76594"/>
                    <a:gd name="connsiteY20" fmla="*/ 0 h 126897"/>
                    <a:gd name="connsiteX21" fmla="*/ 26939 w 76594"/>
                    <a:gd name="connsiteY21" fmla="*/ 3720 h 126897"/>
                    <a:gd name="connsiteX22" fmla="*/ 13784 w 76594"/>
                    <a:gd name="connsiteY22" fmla="*/ 12293 h 126897"/>
                    <a:gd name="connsiteX23" fmla="*/ 13281 w 76594"/>
                    <a:gd name="connsiteY23" fmla="*/ 12293 h 126897"/>
                    <a:gd name="connsiteX24" fmla="*/ 12041 w 76594"/>
                    <a:gd name="connsiteY24" fmla="*/ 2246 h 126897"/>
                    <a:gd name="connsiteX25" fmla="*/ 0 w 76594"/>
                    <a:gd name="connsiteY25" fmla="*/ 2246 h 126897"/>
                    <a:gd name="connsiteX26" fmla="*/ 0 w 76594"/>
                    <a:gd name="connsiteY26" fmla="*/ 126897 h 126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94" h="126897">
                      <a:moveTo>
                        <a:pt x="36123" y="79740"/>
                      </a:moveTo>
                      <a:cubicBezTo>
                        <a:pt x="33140" y="79866"/>
                        <a:pt x="29797" y="79111"/>
                        <a:pt x="26185" y="77745"/>
                      </a:cubicBezTo>
                      <a:cubicBezTo>
                        <a:pt x="22464" y="76253"/>
                        <a:pt x="18618" y="73899"/>
                        <a:pt x="14647" y="70538"/>
                      </a:cubicBezTo>
                      <a:lnTo>
                        <a:pt x="14647" y="24495"/>
                      </a:lnTo>
                      <a:cubicBezTo>
                        <a:pt x="18870" y="20649"/>
                        <a:pt x="22968" y="17540"/>
                        <a:pt x="26813" y="15563"/>
                      </a:cubicBezTo>
                      <a:cubicBezTo>
                        <a:pt x="30659" y="13461"/>
                        <a:pt x="34505" y="12454"/>
                        <a:pt x="38225" y="12454"/>
                      </a:cubicBezTo>
                      <a:cubicBezTo>
                        <a:pt x="46420" y="12580"/>
                        <a:pt x="52369" y="15563"/>
                        <a:pt x="55981" y="21386"/>
                      </a:cubicBezTo>
                      <a:cubicBezTo>
                        <a:pt x="59576" y="27227"/>
                        <a:pt x="61319" y="35045"/>
                        <a:pt x="61319" y="44839"/>
                      </a:cubicBezTo>
                      <a:cubicBezTo>
                        <a:pt x="61193" y="55892"/>
                        <a:pt x="58713" y="64446"/>
                        <a:pt x="54112" y="70538"/>
                      </a:cubicBezTo>
                      <a:cubicBezTo>
                        <a:pt x="49530" y="76631"/>
                        <a:pt x="43437" y="79614"/>
                        <a:pt x="36123" y="79740"/>
                      </a:cubicBezTo>
                      <a:close/>
                      <a:moveTo>
                        <a:pt x="0" y="126897"/>
                      </a:moveTo>
                      <a:lnTo>
                        <a:pt x="14647" y="126897"/>
                      </a:lnTo>
                      <a:lnTo>
                        <a:pt x="14647" y="97100"/>
                      </a:lnTo>
                      <a:lnTo>
                        <a:pt x="14269" y="81824"/>
                      </a:lnTo>
                      <a:cubicBezTo>
                        <a:pt x="18241" y="85059"/>
                        <a:pt x="22339" y="87539"/>
                        <a:pt x="26436" y="89265"/>
                      </a:cubicBezTo>
                      <a:cubicBezTo>
                        <a:pt x="30534" y="91134"/>
                        <a:pt x="34505" y="91996"/>
                        <a:pt x="38477" y="91996"/>
                      </a:cubicBezTo>
                      <a:cubicBezTo>
                        <a:pt x="45306" y="91996"/>
                        <a:pt x="51632" y="90127"/>
                        <a:pt x="57347" y="86407"/>
                      </a:cubicBezTo>
                      <a:cubicBezTo>
                        <a:pt x="63062" y="82687"/>
                        <a:pt x="67645" y="77350"/>
                        <a:pt x="71257" y="70269"/>
                      </a:cubicBezTo>
                      <a:cubicBezTo>
                        <a:pt x="74726" y="63314"/>
                        <a:pt x="76469" y="54759"/>
                        <a:pt x="76595" y="44695"/>
                      </a:cubicBezTo>
                      <a:cubicBezTo>
                        <a:pt x="76595" y="31037"/>
                        <a:pt x="73611" y="20236"/>
                        <a:pt x="67663" y="12293"/>
                      </a:cubicBezTo>
                      <a:cubicBezTo>
                        <a:pt x="61696" y="4223"/>
                        <a:pt x="53142" y="126"/>
                        <a:pt x="41712" y="0"/>
                      </a:cubicBezTo>
                      <a:cubicBezTo>
                        <a:pt x="36626" y="126"/>
                        <a:pt x="31666" y="1366"/>
                        <a:pt x="26939" y="3720"/>
                      </a:cubicBezTo>
                      <a:cubicBezTo>
                        <a:pt x="22231" y="6074"/>
                        <a:pt x="17756" y="8932"/>
                        <a:pt x="13784" y="12293"/>
                      </a:cubicBezTo>
                      <a:lnTo>
                        <a:pt x="13281" y="12293"/>
                      </a:lnTo>
                      <a:lnTo>
                        <a:pt x="12041" y="2246"/>
                      </a:lnTo>
                      <a:lnTo>
                        <a:pt x="0" y="2246"/>
                      </a:lnTo>
                      <a:lnTo>
                        <a:pt x="0" y="126897"/>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3" name="任意多边形: 形状 52"/>
                <p:cNvSpPr/>
                <p:nvPr/>
              </p:nvSpPr>
              <p:spPr>
                <a:xfrm>
                  <a:off x="9527744" y="939788"/>
                  <a:ext cx="54256" cy="114209"/>
                </a:xfrm>
                <a:custGeom>
                  <a:avLst/>
                  <a:gdLst>
                    <a:gd name="connsiteX0" fmla="*/ 38118 w 54256"/>
                    <a:gd name="connsiteY0" fmla="*/ 114209 h 114209"/>
                    <a:gd name="connsiteX1" fmla="*/ 46313 w 54256"/>
                    <a:gd name="connsiteY1" fmla="*/ 113221 h 114209"/>
                    <a:gd name="connsiteX2" fmla="*/ 54256 w 54256"/>
                    <a:gd name="connsiteY2" fmla="*/ 110992 h 114209"/>
                    <a:gd name="connsiteX3" fmla="*/ 51273 w 54256"/>
                    <a:gd name="connsiteY3" fmla="*/ 100066 h 114209"/>
                    <a:gd name="connsiteX4" fmla="*/ 46438 w 54256"/>
                    <a:gd name="connsiteY4" fmla="*/ 101557 h 114209"/>
                    <a:gd name="connsiteX5" fmla="*/ 41352 w 54256"/>
                    <a:gd name="connsiteY5" fmla="*/ 102294 h 114209"/>
                    <a:gd name="connsiteX6" fmla="*/ 30803 w 54256"/>
                    <a:gd name="connsiteY6" fmla="*/ 97819 h 114209"/>
                    <a:gd name="connsiteX7" fmla="*/ 27820 w 54256"/>
                    <a:gd name="connsiteY7" fmla="*/ 85275 h 114209"/>
                    <a:gd name="connsiteX8" fmla="*/ 27820 w 54256"/>
                    <a:gd name="connsiteY8" fmla="*/ 36374 h 114209"/>
                    <a:gd name="connsiteX9" fmla="*/ 51524 w 54256"/>
                    <a:gd name="connsiteY9" fmla="*/ 36374 h 114209"/>
                    <a:gd name="connsiteX10" fmla="*/ 51524 w 54256"/>
                    <a:gd name="connsiteY10" fmla="*/ 24459 h 114209"/>
                    <a:gd name="connsiteX11" fmla="*/ 27820 w 54256"/>
                    <a:gd name="connsiteY11" fmla="*/ 24459 h 114209"/>
                    <a:gd name="connsiteX12" fmla="*/ 27820 w 54256"/>
                    <a:gd name="connsiteY12" fmla="*/ 0 h 114209"/>
                    <a:gd name="connsiteX13" fmla="*/ 15527 w 54256"/>
                    <a:gd name="connsiteY13" fmla="*/ 0 h 114209"/>
                    <a:gd name="connsiteX14" fmla="*/ 13784 w 54256"/>
                    <a:gd name="connsiteY14" fmla="*/ 24459 h 114209"/>
                    <a:gd name="connsiteX15" fmla="*/ 0 w 54256"/>
                    <a:gd name="connsiteY15" fmla="*/ 25322 h 114209"/>
                    <a:gd name="connsiteX16" fmla="*/ 0 w 54256"/>
                    <a:gd name="connsiteY16" fmla="*/ 36374 h 114209"/>
                    <a:gd name="connsiteX17" fmla="*/ 13029 w 54256"/>
                    <a:gd name="connsiteY17" fmla="*/ 36374 h 114209"/>
                    <a:gd name="connsiteX18" fmla="*/ 13029 w 54256"/>
                    <a:gd name="connsiteY18" fmla="*/ 85023 h 114209"/>
                    <a:gd name="connsiteX19" fmla="*/ 18618 w 54256"/>
                    <a:gd name="connsiteY19" fmla="*/ 106122 h 114209"/>
                    <a:gd name="connsiteX20" fmla="*/ 38118 w 54256"/>
                    <a:gd name="connsiteY20" fmla="*/ 114209 h 11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56" h="114209">
                      <a:moveTo>
                        <a:pt x="38118" y="114209"/>
                      </a:moveTo>
                      <a:cubicBezTo>
                        <a:pt x="40723" y="114209"/>
                        <a:pt x="43455" y="113832"/>
                        <a:pt x="46313" y="113221"/>
                      </a:cubicBezTo>
                      <a:cubicBezTo>
                        <a:pt x="49044" y="112592"/>
                        <a:pt x="51650" y="111855"/>
                        <a:pt x="54256" y="110992"/>
                      </a:cubicBezTo>
                      <a:lnTo>
                        <a:pt x="51273" y="100066"/>
                      </a:lnTo>
                      <a:cubicBezTo>
                        <a:pt x="49781" y="100569"/>
                        <a:pt x="48164" y="101054"/>
                        <a:pt x="46438" y="101557"/>
                      </a:cubicBezTo>
                      <a:cubicBezTo>
                        <a:pt x="44569" y="102060"/>
                        <a:pt x="42970" y="102294"/>
                        <a:pt x="41352" y="102294"/>
                      </a:cubicBezTo>
                      <a:cubicBezTo>
                        <a:pt x="36267" y="102294"/>
                        <a:pt x="32780" y="100802"/>
                        <a:pt x="30803" y="97819"/>
                      </a:cubicBezTo>
                      <a:cubicBezTo>
                        <a:pt x="28700" y="94962"/>
                        <a:pt x="27694" y="90738"/>
                        <a:pt x="27820" y="85275"/>
                      </a:cubicBezTo>
                      <a:lnTo>
                        <a:pt x="27820" y="36374"/>
                      </a:lnTo>
                      <a:lnTo>
                        <a:pt x="51524" y="36374"/>
                      </a:lnTo>
                      <a:lnTo>
                        <a:pt x="51524" y="24459"/>
                      </a:lnTo>
                      <a:lnTo>
                        <a:pt x="27820" y="24459"/>
                      </a:lnTo>
                      <a:lnTo>
                        <a:pt x="27820" y="0"/>
                      </a:lnTo>
                      <a:lnTo>
                        <a:pt x="15527" y="0"/>
                      </a:lnTo>
                      <a:lnTo>
                        <a:pt x="13784" y="24459"/>
                      </a:lnTo>
                      <a:lnTo>
                        <a:pt x="0" y="25322"/>
                      </a:lnTo>
                      <a:lnTo>
                        <a:pt x="0" y="36374"/>
                      </a:lnTo>
                      <a:lnTo>
                        <a:pt x="13029" y="36374"/>
                      </a:lnTo>
                      <a:lnTo>
                        <a:pt x="13029" y="85023"/>
                      </a:lnTo>
                      <a:cubicBezTo>
                        <a:pt x="12904" y="93829"/>
                        <a:pt x="14773" y="100910"/>
                        <a:pt x="18618" y="106122"/>
                      </a:cubicBezTo>
                      <a:cubicBezTo>
                        <a:pt x="22339" y="111352"/>
                        <a:pt x="28808" y="114083"/>
                        <a:pt x="38118" y="114209"/>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4" name="任意多边形: 形状 53"/>
                <p:cNvSpPr/>
                <p:nvPr/>
              </p:nvSpPr>
              <p:spPr>
                <a:xfrm>
                  <a:off x="9607474"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9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9" y="4727"/>
                      </a:cubicBezTo>
                      <a:cubicBezTo>
                        <a:pt x="74384" y="7710"/>
                        <a:pt x="69784"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5" name="任意多边形: 形状 54"/>
                <p:cNvSpPr/>
                <p:nvPr/>
              </p:nvSpPr>
              <p:spPr>
                <a:xfrm>
                  <a:off x="9755012"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73"/>
                        <a:pt x="33032" y="12382"/>
                        <a:pt x="40723" y="12257"/>
                      </a:cubicBezTo>
                      <a:cubicBezTo>
                        <a:pt x="48415" y="12382"/>
                        <a:pt x="54508" y="15491"/>
                        <a:pt x="59090" y="21566"/>
                      </a:cubicBezTo>
                      <a:cubicBezTo>
                        <a:pt x="63691" y="27640"/>
                        <a:pt x="66045" y="35835"/>
                        <a:pt x="66171" y="46151"/>
                      </a:cubicBezTo>
                      <a:cubicBezTo>
                        <a:pt x="66045" y="56323"/>
                        <a:pt x="63691" y="64392"/>
                        <a:pt x="59090" y="70484"/>
                      </a:cubicBezTo>
                      <a:cubicBezTo>
                        <a:pt x="54508" y="76433"/>
                        <a:pt x="48415"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409"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6" name="任意多边形: 形状 55"/>
                <p:cNvSpPr/>
                <p:nvPr/>
              </p:nvSpPr>
              <p:spPr>
                <a:xfrm>
                  <a:off x="9863443" y="923380"/>
                  <a:ext cx="76558" cy="130617"/>
                </a:xfrm>
                <a:custGeom>
                  <a:avLst/>
                  <a:gdLst>
                    <a:gd name="connsiteX0" fmla="*/ 36087 w 76558"/>
                    <a:gd name="connsiteY0" fmla="*/ 118325 h 130617"/>
                    <a:gd name="connsiteX1" fmla="*/ 26041 w 76558"/>
                    <a:gd name="connsiteY1" fmla="*/ 116330 h 130617"/>
                    <a:gd name="connsiteX2" fmla="*/ 14629 w 76558"/>
                    <a:gd name="connsiteY2" fmla="*/ 109123 h 130617"/>
                    <a:gd name="connsiteX3" fmla="*/ 14629 w 76558"/>
                    <a:gd name="connsiteY3" fmla="*/ 63080 h 130617"/>
                    <a:gd name="connsiteX4" fmla="*/ 26795 w 76558"/>
                    <a:gd name="connsiteY4" fmla="*/ 54148 h 130617"/>
                    <a:gd name="connsiteX5" fmla="*/ 38207 w 76558"/>
                    <a:gd name="connsiteY5" fmla="*/ 51039 h 130617"/>
                    <a:gd name="connsiteX6" fmla="*/ 55963 w 76558"/>
                    <a:gd name="connsiteY6" fmla="*/ 59971 h 130617"/>
                    <a:gd name="connsiteX7" fmla="*/ 61301 w 76558"/>
                    <a:gd name="connsiteY7" fmla="*/ 83424 h 130617"/>
                    <a:gd name="connsiteX8" fmla="*/ 54094 w 76558"/>
                    <a:gd name="connsiteY8" fmla="*/ 109123 h 130617"/>
                    <a:gd name="connsiteX9" fmla="*/ 36087 w 76558"/>
                    <a:gd name="connsiteY9" fmla="*/ 118325 h 130617"/>
                    <a:gd name="connsiteX10" fmla="*/ 38441 w 76558"/>
                    <a:gd name="connsiteY10" fmla="*/ 130617 h 130617"/>
                    <a:gd name="connsiteX11" fmla="*/ 57311 w 76558"/>
                    <a:gd name="connsiteY11" fmla="*/ 125028 h 130617"/>
                    <a:gd name="connsiteX12" fmla="*/ 71221 w 76558"/>
                    <a:gd name="connsiteY12" fmla="*/ 108890 h 130617"/>
                    <a:gd name="connsiteX13" fmla="*/ 76559 w 76558"/>
                    <a:gd name="connsiteY13" fmla="*/ 83190 h 130617"/>
                    <a:gd name="connsiteX14" fmla="*/ 67627 w 76558"/>
                    <a:gd name="connsiteY14" fmla="*/ 50788 h 130617"/>
                    <a:gd name="connsiteX15" fmla="*/ 41568 w 76558"/>
                    <a:gd name="connsiteY15" fmla="*/ 38621 h 130617"/>
                    <a:gd name="connsiteX16" fmla="*/ 27173 w 76558"/>
                    <a:gd name="connsiteY16" fmla="*/ 42215 h 130617"/>
                    <a:gd name="connsiteX17" fmla="*/ 14144 w 76558"/>
                    <a:gd name="connsiteY17" fmla="*/ 51021 h 130617"/>
                    <a:gd name="connsiteX18" fmla="*/ 14647 w 76558"/>
                    <a:gd name="connsiteY18" fmla="*/ 35260 h 130617"/>
                    <a:gd name="connsiteX19" fmla="*/ 14647 w 76558"/>
                    <a:gd name="connsiteY19" fmla="*/ 0 h 130617"/>
                    <a:gd name="connsiteX20" fmla="*/ 0 w 76558"/>
                    <a:gd name="connsiteY20" fmla="*/ 0 h 130617"/>
                    <a:gd name="connsiteX21" fmla="*/ 0 w 76558"/>
                    <a:gd name="connsiteY21" fmla="*/ 128479 h 130617"/>
                    <a:gd name="connsiteX22" fmla="*/ 11664 w 76558"/>
                    <a:gd name="connsiteY22" fmla="*/ 128479 h 130617"/>
                    <a:gd name="connsiteX23" fmla="*/ 13029 w 76558"/>
                    <a:gd name="connsiteY23" fmla="*/ 119421 h 130617"/>
                    <a:gd name="connsiteX24" fmla="*/ 13532 w 76558"/>
                    <a:gd name="connsiteY24" fmla="*/ 119421 h 130617"/>
                    <a:gd name="connsiteX25" fmla="*/ 25951 w 76558"/>
                    <a:gd name="connsiteY25" fmla="*/ 127616 h 130617"/>
                    <a:gd name="connsiteX26" fmla="*/ 38441 w 76558"/>
                    <a:gd name="connsiteY26" fmla="*/ 130617 h 13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558" h="130617">
                      <a:moveTo>
                        <a:pt x="36087" y="118325"/>
                      </a:moveTo>
                      <a:cubicBezTo>
                        <a:pt x="33103" y="118450"/>
                        <a:pt x="29761" y="117696"/>
                        <a:pt x="26041" y="116330"/>
                      </a:cubicBezTo>
                      <a:cubicBezTo>
                        <a:pt x="22321" y="114838"/>
                        <a:pt x="18475" y="112484"/>
                        <a:pt x="14629" y="109123"/>
                      </a:cubicBezTo>
                      <a:lnTo>
                        <a:pt x="14629" y="63080"/>
                      </a:lnTo>
                      <a:cubicBezTo>
                        <a:pt x="18852" y="59234"/>
                        <a:pt x="22824" y="56125"/>
                        <a:pt x="26795" y="54148"/>
                      </a:cubicBezTo>
                      <a:cubicBezTo>
                        <a:pt x="30641" y="52046"/>
                        <a:pt x="34487" y="51039"/>
                        <a:pt x="38207" y="51039"/>
                      </a:cubicBezTo>
                      <a:cubicBezTo>
                        <a:pt x="46402" y="51165"/>
                        <a:pt x="52351" y="54148"/>
                        <a:pt x="55963" y="59971"/>
                      </a:cubicBezTo>
                      <a:cubicBezTo>
                        <a:pt x="59557" y="65812"/>
                        <a:pt x="61301" y="73629"/>
                        <a:pt x="61301" y="83424"/>
                      </a:cubicBezTo>
                      <a:cubicBezTo>
                        <a:pt x="61175" y="94476"/>
                        <a:pt x="58695" y="103031"/>
                        <a:pt x="54094" y="109123"/>
                      </a:cubicBezTo>
                      <a:cubicBezTo>
                        <a:pt x="49493" y="115216"/>
                        <a:pt x="43401" y="118199"/>
                        <a:pt x="36087" y="118325"/>
                      </a:cubicBezTo>
                      <a:close/>
                      <a:moveTo>
                        <a:pt x="38441" y="130617"/>
                      </a:moveTo>
                      <a:cubicBezTo>
                        <a:pt x="45270" y="130617"/>
                        <a:pt x="51596" y="128748"/>
                        <a:pt x="57311" y="125028"/>
                      </a:cubicBezTo>
                      <a:cubicBezTo>
                        <a:pt x="63026" y="121308"/>
                        <a:pt x="67609" y="115970"/>
                        <a:pt x="71221" y="108890"/>
                      </a:cubicBezTo>
                      <a:cubicBezTo>
                        <a:pt x="74690" y="101809"/>
                        <a:pt x="76433" y="93254"/>
                        <a:pt x="76559" y="83190"/>
                      </a:cubicBezTo>
                      <a:cubicBezTo>
                        <a:pt x="76559" y="69532"/>
                        <a:pt x="73575" y="58857"/>
                        <a:pt x="67627" y="50788"/>
                      </a:cubicBezTo>
                      <a:cubicBezTo>
                        <a:pt x="61660" y="42844"/>
                        <a:pt x="52980" y="38747"/>
                        <a:pt x="41568" y="38621"/>
                      </a:cubicBezTo>
                      <a:cubicBezTo>
                        <a:pt x="36734" y="38747"/>
                        <a:pt x="31881" y="39861"/>
                        <a:pt x="27173" y="42215"/>
                      </a:cubicBezTo>
                      <a:cubicBezTo>
                        <a:pt x="22464" y="44569"/>
                        <a:pt x="18115" y="47427"/>
                        <a:pt x="14144" y="51021"/>
                      </a:cubicBezTo>
                      <a:lnTo>
                        <a:pt x="14647" y="35260"/>
                      </a:lnTo>
                      <a:lnTo>
                        <a:pt x="14647" y="0"/>
                      </a:lnTo>
                      <a:lnTo>
                        <a:pt x="0" y="0"/>
                      </a:lnTo>
                      <a:lnTo>
                        <a:pt x="0" y="128479"/>
                      </a:lnTo>
                      <a:lnTo>
                        <a:pt x="11664" y="128479"/>
                      </a:lnTo>
                      <a:lnTo>
                        <a:pt x="13029" y="119421"/>
                      </a:lnTo>
                      <a:lnTo>
                        <a:pt x="13532" y="119421"/>
                      </a:lnTo>
                      <a:cubicBezTo>
                        <a:pt x="17378" y="123015"/>
                        <a:pt x="21602" y="125747"/>
                        <a:pt x="25951" y="127616"/>
                      </a:cubicBezTo>
                      <a:cubicBezTo>
                        <a:pt x="30120" y="129611"/>
                        <a:pt x="34344" y="130617"/>
                        <a:pt x="38441" y="130617"/>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7" name="任意多边形: 形状 56"/>
                <p:cNvSpPr/>
                <p:nvPr/>
              </p:nvSpPr>
              <p:spPr>
                <a:xfrm>
                  <a:off x="9959492" y="962019"/>
                  <a:ext cx="68651" cy="91978"/>
                </a:xfrm>
                <a:custGeom>
                  <a:avLst/>
                  <a:gdLst>
                    <a:gd name="connsiteX0" fmla="*/ 29922 w 68651"/>
                    <a:gd name="connsiteY0" fmla="*/ 80171 h 91978"/>
                    <a:gd name="connsiteX1" fmla="*/ 18870 w 68651"/>
                    <a:gd name="connsiteY1" fmla="*/ 76936 h 91978"/>
                    <a:gd name="connsiteX2" fmla="*/ 14395 w 68651"/>
                    <a:gd name="connsiteY2" fmla="*/ 66135 h 91978"/>
                    <a:gd name="connsiteX3" fmla="*/ 23075 w 68651"/>
                    <a:gd name="connsiteY3" fmla="*/ 52117 h 91978"/>
                    <a:gd name="connsiteX4" fmla="*/ 53986 w 68651"/>
                    <a:gd name="connsiteY4" fmla="*/ 44048 h 91978"/>
                    <a:gd name="connsiteX5" fmla="*/ 53986 w 68651"/>
                    <a:gd name="connsiteY5" fmla="*/ 68508 h 91978"/>
                    <a:gd name="connsiteX6" fmla="*/ 41945 w 68651"/>
                    <a:gd name="connsiteY6" fmla="*/ 77188 h 91978"/>
                    <a:gd name="connsiteX7" fmla="*/ 29922 w 68651"/>
                    <a:gd name="connsiteY7" fmla="*/ 80171 h 91978"/>
                    <a:gd name="connsiteX8" fmla="*/ 25699 w 68651"/>
                    <a:gd name="connsiteY8" fmla="*/ 91978 h 91978"/>
                    <a:gd name="connsiteX9" fmla="*/ 41083 w 68651"/>
                    <a:gd name="connsiteY9" fmla="*/ 88258 h 91978"/>
                    <a:gd name="connsiteX10" fmla="*/ 54741 w 68651"/>
                    <a:gd name="connsiteY10" fmla="*/ 79452 h 91978"/>
                    <a:gd name="connsiteX11" fmla="*/ 55244 w 68651"/>
                    <a:gd name="connsiteY11" fmla="*/ 79452 h 91978"/>
                    <a:gd name="connsiteX12" fmla="*/ 56484 w 68651"/>
                    <a:gd name="connsiteY12" fmla="*/ 89876 h 91978"/>
                    <a:gd name="connsiteX13" fmla="*/ 68651 w 68651"/>
                    <a:gd name="connsiteY13" fmla="*/ 89876 h 91978"/>
                    <a:gd name="connsiteX14" fmla="*/ 68651 w 68651"/>
                    <a:gd name="connsiteY14" fmla="*/ 35997 h 91978"/>
                    <a:gd name="connsiteX15" fmla="*/ 61445 w 68651"/>
                    <a:gd name="connsiteY15" fmla="*/ 9938 h 91978"/>
                    <a:gd name="connsiteX16" fmla="*/ 38351 w 68651"/>
                    <a:gd name="connsiteY16" fmla="*/ 0 h 91978"/>
                    <a:gd name="connsiteX17" fmla="*/ 18744 w 68651"/>
                    <a:gd name="connsiteY17" fmla="*/ 3720 h 91978"/>
                    <a:gd name="connsiteX18" fmla="*/ 3720 w 68651"/>
                    <a:gd name="connsiteY18" fmla="*/ 11412 h 91978"/>
                    <a:gd name="connsiteX19" fmla="*/ 9561 w 68651"/>
                    <a:gd name="connsiteY19" fmla="*/ 21584 h 91978"/>
                    <a:gd name="connsiteX20" fmla="*/ 21476 w 68651"/>
                    <a:gd name="connsiteY20" fmla="*/ 15132 h 91978"/>
                    <a:gd name="connsiteX21" fmla="*/ 35871 w 68651"/>
                    <a:gd name="connsiteY21" fmla="*/ 12275 h 91978"/>
                    <a:gd name="connsiteX22" fmla="*/ 50266 w 68651"/>
                    <a:gd name="connsiteY22" fmla="*/ 19104 h 91978"/>
                    <a:gd name="connsiteX23" fmla="*/ 53986 w 68651"/>
                    <a:gd name="connsiteY23" fmla="*/ 34380 h 91978"/>
                    <a:gd name="connsiteX24" fmla="*/ 13029 w 68651"/>
                    <a:gd name="connsiteY24" fmla="*/ 45180 h 91978"/>
                    <a:gd name="connsiteX25" fmla="*/ 0 w 68651"/>
                    <a:gd name="connsiteY25" fmla="*/ 67160 h 91978"/>
                    <a:gd name="connsiteX26" fmla="*/ 7332 w 68651"/>
                    <a:gd name="connsiteY26" fmla="*/ 85527 h 91978"/>
                    <a:gd name="connsiteX27" fmla="*/ 25699 w 68651"/>
                    <a:gd name="connsiteY27" fmla="*/ 91978 h 9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651" h="91978">
                      <a:moveTo>
                        <a:pt x="29922" y="80171"/>
                      </a:moveTo>
                      <a:cubicBezTo>
                        <a:pt x="25448" y="80171"/>
                        <a:pt x="21728" y="79183"/>
                        <a:pt x="18870" y="76936"/>
                      </a:cubicBezTo>
                      <a:cubicBezTo>
                        <a:pt x="16012" y="74708"/>
                        <a:pt x="14521" y="71095"/>
                        <a:pt x="14395" y="66135"/>
                      </a:cubicBezTo>
                      <a:cubicBezTo>
                        <a:pt x="14144" y="60420"/>
                        <a:pt x="17127" y="55838"/>
                        <a:pt x="23075" y="52117"/>
                      </a:cubicBezTo>
                      <a:cubicBezTo>
                        <a:pt x="29042" y="48523"/>
                        <a:pt x="39339" y="45792"/>
                        <a:pt x="53986" y="44048"/>
                      </a:cubicBezTo>
                      <a:lnTo>
                        <a:pt x="53986" y="68508"/>
                      </a:lnTo>
                      <a:cubicBezTo>
                        <a:pt x="49763" y="72353"/>
                        <a:pt x="45666" y="75211"/>
                        <a:pt x="41945" y="77188"/>
                      </a:cubicBezTo>
                      <a:cubicBezTo>
                        <a:pt x="38118" y="79183"/>
                        <a:pt x="34146" y="80171"/>
                        <a:pt x="29922" y="80171"/>
                      </a:cubicBezTo>
                      <a:close/>
                      <a:moveTo>
                        <a:pt x="25699" y="91978"/>
                      </a:moveTo>
                      <a:cubicBezTo>
                        <a:pt x="31163" y="91853"/>
                        <a:pt x="36248" y="90613"/>
                        <a:pt x="41083" y="88258"/>
                      </a:cubicBezTo>
                      <a:cubicBezTo>
                        <a:pt x="46043" y="85904"/>
                        <a:pt x="50518" y="82921"/>
                        <a:pt x="54741" y="79452"/>
                      </a:cubicBezTo>
                      <a:lnTo>
                        <a:pt x="55244" y="79452"/>
                      </a:lnTo>
                      <a:lnTo>
                        <a:pt x="56484" y="89876"/>
                      </a:lnTo>
                      <a:lnTo>
                        <a:pt x="68651" y="89876"/>
                      </a:lnTo>
                      <a:lnTo>
                        <a:pt x="68651" y="35997"/>
                      </a:lnTo>
                      <a:cubicBezTo>
                        <a:pt x="68651" y="24945"/>
                        <a:pt x="66297" y="16264"/>
                        <a:pt x="61445" y="9938"/>
                      </a:cubicBezTo>
                      <a:cubicBezTo>
                        <a:pt x="56610" y="3486"/>
                        <a:pt x="48900" y="126"/>
                        <a:pt x="38351" y="0"/>
                      </a:cubicBezTo>
                      <a:cubicBezTo>
                        <a:pt x="31145" y="126"/>
                        <a:pt x="24693" y="1366"/>
                        <a:pt x="18744" y="3720"/>
                      </a:cubicBezTo>
                      <a:cubicBezTo>
                        <a:pt x="12903" y="6200"/>
                        <a:pt x="7818" y="8680"/>
                        <a:pt x="3720" y="11412"/>
                      </a:cubicBezTo>
                      <a:lnTo>
                        <a:pt x="9561" y="21584"/>
                      </a:lnTo>
                      <a:cubicBezTo>
                        <a:pt x="13029" y="19104"/>
                        <a:pt x="17001" y="16983"/>
                        <a:pt x="21476" y="15132"/>
                      </a:cubicBezTo>
                      <a:cubicBezTo>
                        <a:pt x="25951" y="13263"/>
                        <a:pt x="30785" y="12275"/>
                        <a:pt x="35871" y="12275"/>
                      </a:cubicBezTo>
                      <a:cubicBezTo>
                        <a:pt x="42952" y="12400"/>
                        <a:pt x="47660" y="14755"/>
                        <a:pt x="50266" y="19104"/>
                      </a:cubicBezTo>
                      <a:cubicBezTo>
                        <a:pt x="52872" y="23327"/>
                        <a:pt x="54112" y="28413"/>
                        <a:pt x="53986" y="34380"/>
                      </a:cubicBezTo>
                      <a:cubicBezTo>
                        <a:pt x="35368" y="36374"/>
                        <a:pt x="21710" y="39969"/>
                        <a:pt x="13029" y="45180"/>
                      </a:cubicBezTo>
                      <a:cubicBezTo>
                        <a:pt x="4349" y="50392"/>
                        <a:pt x="0" y="57725"/>
                        <a:pt x="0" y="67160"/>
                      </a:cubicBezTo>
                      <a:cubicBezTo>
                        <a:pt x="251" y="75103"/>
                        <a:pt x="2606" y="81177"/>
                        <a:pt x="7332" y="85527"/>
                      </a:cubicBezTo>
                      <a:cubicBezTo>
                        <a:pt x="12059" y="89732"/>
                        <a:pt x="18259" y="91853"/>
                        <a:pt x="25699" y="91978"/>
                      </a:cubicBezTo>
                      <a:close/>
                    </a:path>
                  </a:pathLst>
                </a:custGeom>
                <a:solidFill>
                  <a:srgbClr val="003399"/>
                </a:solidFill>
                <a:ln w="6350" cap="flat">
                  <a:solidFill>
                    <a:srgbClr val="003399"/>
                  </a:solidFill>
                  <a:prstDash val="solid"/>
                  <a:miter/>
                </a:ln>
              </p:spPr>
              <p:txBody>
                <a:bodyPr rtlCol="0" anchor="ctr"/>
                <a:lstStyle/>
                <a:p>
                  <a:endParaRPr lang="zh-CN" altLang="en-US"/>
                </a:p>
              </p:txBody>
            </p:sp>
            <p:sp>
              <p:nvSpPr>
                <p:cNvPr id="58" name="任意多边形: 形状 57"/>
                <p:cNvSpPr/>
                <p:nvPr/>
              </p:nvSpPr>
              <p:spPr>
                <a:xfrm>
                  <a:off x="10057249" y="962055"/>
                  <a:ext cx="70017" cy="89857"/>
                </a:xfrm>
                <a:custGeom>
                  <a:avLst/>
                  <a:gdLst>
                    <a:gd name="connsiteX0" fmla="*/ 0 w 70017"/>
                    <a:gd name="connsiteY0" fmla="*/ 89822 h 89857"/>
                    <a:gd name="connsiteX1" fmla="*/ 14647 w 70017"/>
                    <a:gd name="connsiteY1" fmla="*/ 89822 h 89857"/>
                    <a:gd name="connsiteX2" fmla="*/ 14647 w 70017"/>
                    <a:gd name="connsiteY2" fmla="*/ 26274 h 89857"/>
                    <a:gd name="connsiteX3" fmla="*/ 26562 w 70017"/>
                    <a:gd name="connsiteY3" fmla="*/ 16228 h 89857"/>
                    <a:gd name="connsiteX4" fmla="*/ 38729 w 70017"/>
                    <a:gd name="connsiteY4" fmla="*/ 12886 h 89857"/>
                    <a:gd name="connsiteX5" fmla="*/ 51399 w 70017"/>
                    <a:gd name="connsiteY5" fmla="*/ 18349 h 89857"/>
                    <a:gd name="connsiteX6" fmla="*/ 55370 w 70017"/>
                    <a:gd name="connsiteY6" fmla="*/ 36231 h 89857"/>
                    <a:gd name="connsiteX7" fmla="*/ 55370 w 70017"/>
                    <a:gd name="connsiteY7" fmla="*/ 89858 h 89857"/>
                    <a:gd name="connsiteX8" fmla="*/ 70017 w 70017"/>
                    <a:gd name="connsiteY8" fmla="*/ 89858 h 89857"/>
                    <a:gd name="connsiteX9" fmla="*/ 70017 w 70017"/>
                    <a:gd name="connsiteY9" fmla="*/ 34380 h 89857"/>
                    <a:gd name="connsiteX10" fmla="*/ 63439 w 70017"/>
                    <a:gd name="connsiteY10" fmla="*/ 8806 h 89857"/>
                    <a:gd name="connsiteX11" fmla="*/ 43203 w 70017"/>
                    <a:gd name="connsiteY11" fmla="*/ 0 h 89857"/>
                    <a:gd name="connsiteX12" fmla="*/ 27191 w 70017"/>
                    <a:gd name="connsiteY12" fmla="*/ 4349 h 89857"/>
                    <a:gd name="connsiteX13" fmla="*/ 13784 w 70017"/>
                    <a:gd name="connsiteY13" fmla="*/ 14773 h 89857"/>
                    <a:gd name="connsiteX14" fmla="*/ 13281 w 70017"/>
                    <a:gd name="connsiteY14" fmla="*/ 14773 h 89857"/>
                    <a:gd name="connsiteX15" fmla="*/ 12041 w 70017"/>
                    <a:gd name="connsiteY15" fmla="*/ 2229 h 89857"/>
                    <a:gd name="connsiteX16" fmla="*/ 0 w 70017"/>
                    <a:gd name="connsiteY16" fmla="*/ 2229 h 89857"/>
                    <a:gd name="connsiteX17" fmla="*/ 0 w 70017"/>
                    <a:gd name="connsiteY17" fmla="*/ 89822 h 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017" h="89857">
                      <a:moveTo>
                        <a:pt x="0" y="89822"/>
                      </a:moveTo>
                      <a:lnTo>
                        <a:pt x="14647" y="89822"/>
                      </a:lnTo>
                      <a:lnTo>
                        <a:pt x="14647" y="26274"/>
                      </a:lnTo>
                      <a:cubicBezTo>
                        <a:pt x="18996" y="21799"/>
                        <a:pt x="22967" y="18457"/>
                        <a:pt x="26562" y="16228"/>
                      </a:cubicBezTo>
                      <a:cubicBezTo>
                        <a:pt x="30282" y="14000"/>
                        <a:pt x="34254" y="12886"/>
                        <a:pt x="38729" y="12886"/>
                      </a:cubicBezTo>
                      <a:cubicBezTo>
                        <a:pt x="44444" y="12760"/>
                        <a:pt x="48667" y="14629"/>
                        <a:pt x="51399" y="18349"/>
                      </a:cubicBezTo>
                      <a:cubicBezTo>
                        <a:pt x="54004" y="22069"/>
                        <a:pt x="55370" y="28036"/>
                        <a:pt x="55370" y="36231"/>
                      </a:cubicBezTo>
                      <a:lnTo>
                        <a:pt x="55370" y="89858"/>
                      </a:lnTo>
                      <a:lnTo>
                        <a:pt x="70017" y="89858"/>
                      </a:lnTo>
                      <a:lnTo>
                        <a:pt x="70017" y="34380"/>
                      </a:lnTo>
                      <a:cubicBezTo>
                        <a:pt x="70017" y="23076"/>
                        <a:pt x="67914" y="14521"/>
                        <a:pt x="63439" y="8806"/>
                      </a:cubicBezTo>
                      <a:cubicBezTo>
                        <a:pt x="59090" y="2965"/>
                        <a:pt x="52387" y="0"/>
                        <a:pt x="43203" y="0"/>
                      </a:cubicBezTo>
                      <a:cubicBezTo>
                        <a:pt x="37237" y="126"/>
                        <a:pt x="31899" y="1492"/>
                        <a:pt x="27191" y="4349"/>
                      </a:cubicBezTo>
                      <a:cubicBezTo>
                        <a:pt x="22482" y="7081"/>
                        <a:pt x="18007" y="10549"/>
                        <a:pt x="13784" y="14773"/>
                      </a:cubicBezTo>
                      <a:lnTo>
                        <a:pt x="13281" y="14773"/>
                      </a:lnTo>
                      <a:lnTo>
                        <a:pt x="12041" y="2229"/>
                      </a:lnTo>
                      <a:lnTo>
                        <a:pt x="0" y="2229"/>
                      </a:lnTo>
                      <a:lnTo>
                        <a:pt x="0" y="89822"/>
                      </a:lnTo>
                      <a:close/>
                    </a:path>
                  </a:pathLst>
                </a:custGeom>
                <a:solidFill>
                  <a:srgbClr val="003399"/>
                </a:solidFill>
                <a:ln w="6350" cap="flat">
                  <a:solidFill>
                    <a:srgbClr val="003399"/>
                  </a:solidFill>
                  <a:prstDash val="solid"/>
                  <a:miter/>
                </a:ln>
              </p:spPr>
              <p:txBody>
                <a:bodyPr rtlCol="0" anchor="ctr"/>
                <a:lstStyle/>
                <a:p>
                  <a:endParaRPr lang="zh-CN" altLang="en-US" dirty="0"/>
                </a:p>
              </p:txBody>
            </p:sp>
          </p:grpSp>
          <p:grpSp>
            <p:nvGrpSpPr>
              <p:cNvPr id="45" name="组合 44"/>
              <p:cNvGrpSpPr/>
              <p:nvPr userDrawn="1"/>
            </p:nvGrpSpPr>
            <p:grpSpPr>
              <a:xfrm>
                <a:off x="3550756" y="3868116"/>
                <a:ext cx="359700" cy="92032"/>
                <a:chOff x="10146307" y="961965"/>
                <a:chExt cx="359700" cy="92032"/>
              </a:xfrm>
            </p:grpSpPr>
            <p:sp>
              <p:nvSpPr>
                <p:cNvPr id="47" name="任意多边形: 形状 46"/>
                <p:cNvSpPr/>
                <p:nvPr/>
              </p:nvSpPr>
              <p:spPr>
                <a:xfrm>
                  <a:off x="10146307" y="1031389"/>
                  <a:ext cx="21224" cy="22608"/>
                </a:xfrm>
                <a:custGeom>
                  <a:avLst/>
                  <a:gdLst>
                    <a:gd name="connsiteX0" fmla="*/ 10675 w 21224"/>
                    <a:gd name="connsiteY0" fmla="*/ 22608 h 22608"/>
                    <a:gd name="connsiteX1" fmla="*/ 18115 w 21224"/>
                    <a:gd name="connsiteY1" fmla="*/ 19499 h 22608"/>
                    <a:gd name="connsiteX2" fmla="*/ 21224 w 21224"/>
                    <a:gd name="connsiteY2" fmla="*/ 11430 h 22608"/>
                    <a:gd name="connsiteX3" fmla="*/ 18115 w 21224"/>
                    <a:gd name="connsiteY3" fmla="*/ 3235 h 22608"/>
                    <a:gd name="connsiteX4" fmla="*/ 10675 w 21224"/>
                    <a:gd name="connsiteY4" fmla="*/ 0 h 22608"/>
                    <a:gd name="connsiteX5" fmla="*/ 3109 w 21224"/>
                    <a:gd name="connsiteY5" fmla="*/ 3235 h 22608"/>
                    <a:gd name="connsiteX6" fmla="*/ 0 w 21224"/>
                    <a:gd name="connsiteY6" fmla="*/ 11430 h 22608"/>
                    <a:gd name="connsiteX7" fmla="*/ 3109 w 21224"/>
                    <a:gd name="connsiteY7" fmla="*/ 19499 h 22608"/>
                    <a:gd name="connsiteX8" fmla="*/ 10675 w 21224"/>
                    <a:gd name="connsiteY8" fmla="*/ 22608 h 2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24" h="22608">
                      <a:moveTo>
                        <a:pt x="10675" y="22608"/>
                      </a:moveTo>
                      <a:cubicBezTo>
                        <a:pt x="13659" y="22482"/>
                        <a:pt x="16139" y="21494"/>
                        <a:pt x="18115" y="19499"/>
                      </a:cubicBezTo>
                      <a:cubicBezTo>
                        <a:pt x="20110" y="17504"/>
                        <a:pt x="21224" y="14791"/>
                        <a:pt x="21224" y="11430"/>
                      </a:cubicBezTo>
                      <a:cubicBezTo>
                        <a:pt x="21224" y="8069"/>
                        <a:pt x="20110" y="5356"/>
                        <a:pt x="18115" y="3235"/>
                      </a:cubicBezTo>
                      <a:cubicBezTo>
                        <a:pt x="16139" y="1132"/>
                        <a:pt x="13641" y="0"/>
                        <a:pt x="10675" y="0"/>
                      </a:cubicBezTo>
                      <a:cubicBezTo>
                        <a:pt x="7710" y="0"/>
                        <a:pt x="5212" y="1114"/>
                        <a:pt x="3109" y="3235"/>
                      </a:cubicBezTo>
                      <a:cubicBezTo>
                        <a:pt x="1114" y="5338"/>
                        <a:pt x="126" y="8069"/>
                        <a:pt x="0" y="11430"/>
                      </a:cubicBezTo>
                      <a:cubicBezTo>
                        <a:pt x="126" y="14773"/>
                        <a:pt x="1114" y="17504"/>
                        <a:pt x="3109" y="19499"/>
                      </a:cubicBezTo>
                      <a:cubicBezTo>
                        <a:pt x="5212" y="21476"/>
                        <a:pt x="7692" y="22482"/>
                        <a:pt x="10675" y="22608"/>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48" name="任意多边形: 形状 47"/>
                <p:cNvSpPr/>
                <p:nvPr/>
              </p:nvSpPr>
              <p:spPr>
                <a:xfrm>
                  <a:off x="10192350" y="961965"/>
                  <a:ext cx="69388" cy="92032"/>
                </a:xfrm>
                <a:custGeom>
                  <a:avLst/>
                  <a:gdLst>
                    <a:gd name="connsiteX0" fmla="*/ 41209 w 69388"/>
                    <a:gd name="connsiteY0" fmla="*/ 92032 h 92032"/>
                    <a:gd name="connsiteX1" fmla="*/ 56359 w 69388"/>
                    <a:gd name="connsiteY1" fmla="*/ 89049 h 92032"/>
                    <a:gd name="connsiteX2" fmla="*/ 69388 w 69388"/>
                    <a:gd name="connsiteY2" fmla="*/ 80854 h 92032"/>
                    <a:gd name="connsiteX3" fmla="*/ 63188 w 69388"/>
                    <a:gd name="connsiteY3" fmla="*/ 71042 h 92032"/>
                    <a:gd name="connsiteX4" fmla="*/ 53753 w 69388"/>
                    <a:gd name="connsiteY4" fmla="*/ 77242 h 92032"/>
                    <a:gd name="connsiteX5" fmla="*/ 42449 w 69388"/>
                    <a:gd name="connsiteY5" fmla="*/ 79722 h 92032"/>
                    <a:gd name="connsiteX6" fmla="*/ 22842 w 69388"/>
                    <a:gd name="connsiteY6" fmla="*/ 70538 h 92032"/>
                    <a:gd name="connsiteX7" fmla="*/ 15402 w 69388"/>
                    <a:gd name="connsiteY7" fmla="*/ 46205 h 92032"/>
                    <a:gd name="connsiteX8" fmla="*/ 23094 w 69388"/>
                    <a:gd name="connsiteY8" fmla="*/ 21620 h 92032"/>
                    <a:gd name="connsiteX9" fmla="*/ 42826 w 69388"/>
                    <a:gd name="connsiteY9" fmla="*/ 12311 h 92032"/>
                    <a:gd name="connsiteX10" fmla="*/ 52261 w 69388"/>
                    <a:gd name="connsiteY10" fmla="*/ 14413 h 92032"/>
                    <a:gd name="connsiteX11" fmla="*/ 60331 w 69388"/>
                    <a:gd name="connsiteY11" fmla="*/ 20128 h 92032"/>
                    <a:gd name="connsiteX12" fmla="*/ 68022 w 69388"/>
                    <a:gd name="connsiteY12" fmla="*/ 10316 h 92032"/>
                    <a:gd name="connsiteX13" fmla="*/ 57096 w 69388"/>
                    <a:gd name="connsiteY13" fmla="*/ 3109 h 92032"/>
                    <a:gd name="connsiteX14" fmla="*/ 42323 w 69388"/>
                    <a:gd name="connsiteY14" fmla="*/ 0 h 92032"/>
                    <a:gd name="connsiteX15" fmla="*/ 21350 w 69388"/>
                    <a:gd name="connsiteY15" fmla="*/ 5463 h 92032"/>
                    <a:gd name="connsiteX16" fmla="*/ 5967 w 69388"/>
                    <a:gd name="connsiteY16" fmla="*/ 21224 h 92032"/>
                    <a:gd name="connsiteX17" fmla="*/ 0 w 69388"/>
                    <a:gd name="connsiteY17" fmla="*/ 46169 h 92032"/>
                    <a:gd name="connsiteX18" fmla="*/ 11915 w 69388"/>
                    <a:gd name="connsiteY18" fmla="*/ 79937 h 92032"/>
                    <a:gd name="connsiteX19" fmla="*/ 41209 w 69388"/>
                    <a:gd name="connsiteY19" fmla="*/ 92032 h 9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388" h="92032">
                      <a:moveTo>
                        <a:pt x="41209" y="92032"/>
                      </a:moveTo>
                      <a:cubicBezTo>
                        <a:pt x="46421" y="92032"/>
                        <a:pt x="51506" y="91044"/>
                        <a:pt x="56359" y="89049"/>
                      </a:cubicBezTo>
                      <a:cubicBezTo>
                        <a:pt x="61193" y="87180"/>
                        <a:pt x="65542" y="84448"/>
                        <a:pt x="69388" y="80854"/>
                      </a:cubicBezTo>
                      <a:lnTo>
                        <a:pt x="63188" y="71042"/>
                      </a:lnTo>
                      <a:cubicBezTo>
                        <a:pt x="60331" y="73647"/>
                        <a:pt x="57222" y="75642"/>
                        <a:pt x="53753" y="77242"/>
                      </a:cubicBezTo>
                      <a:cubicBezTo>
                        <a:pt x="50285" y="78859"/>
                        <a:pt x="46546" y="79722"/>
                        <a:pt x="42449" y="79722"/>
                      </a:cubicBezTo>
                      <a:cubicBezTo>
                        <a:pt x="34254" y="79596"/>
                        <a:pt x="27676" y="76487"/>
                        <a:pt x="22842" y="70538"/>
                      </a:cubicBezTo>
                      <a:cubicBezTo>
                        <a:pt x="18008" y="64464"/>
                        <a:pt x="15527" y="56395"/>
                        <a:pt x="15402" y="46205"/>
                      </a:cubicBezTo>
                      <a:cubicBezTo>
                        <a:pt x="15527" y="35907"/>
                        <a:pt x="18133" y="27712"/>
                        <a:pt x="23094" y="21620"/>
                      </a:cubicBezTo>
                      <a:cubicBezTo>
                        <a:pt x="28179" y="15545"/>
                        <a:pt x="34757" y="12436"/>
                        <a:pt x="42826" y="12311"/>
                      </a:cubicBezTo>
                      <a:cubicBezTo>
                        <a:pt x="46295" y="12311"/>
                        <a:pt x="49530" y="13047"/>
                        <a:pt x="52261" y="14413"/>
                      </a:cubicBezTo>
                      <a:cubicBezTo>
                        <a:pt x="55119" y="15905"/>
                        <a:pt x="57850" y="17756"/>
                        <a:pt x="60331" y="20128"/>
                      </a:cubicBezTo>
                      <a:lnTo>
                        <a:pt x="68022" y="10316"/>
                      </a:lnTo>
                      <a:cubicBezTo>
                        <a:pt x="64787" y="7458"/>
                        <a:pt x="61193" y="5104"/>
                        <a:pt x="57096" y="3109"/>
                      </a:cubicBezTo>
                      <a:cubicBezTo>
                        <a:pt x="52872" y="1114"/>
                        <a:pt x="48038" y="126"/>
                        <a:pt x="42323" y="0"/>
                      </a:cubicBezTo>
                      <a:cubicBezTo>
                        <a:pt x="34757" y="0"/>
                        <a:pt x="27802" y="1869"/>
                        <a:pt x="21350" y="5463"/>
                      </a:cubicBezTo>
                      <a:cubicBezTo>
                        <a:pt x="15024" y="9058"/>
                        <a:pt x="9938" y="14269"/>
                        <a:pt x="5967" y="21224"/>
                      </a:cubicBezTo>
                      <a:cubicBezTo>
                        <a:pt x="2121" y="28054"/>
                        <a:pt x="126" y="36374"/>
                        <a:pt x="0" y="46169"/>
                      </a:cubicBezTo>
                      <a:cubicBezTo>
                        <a:pt x="252" y="60690"/>
                        <a:pt x="4223" y="71994"/>
                        <a:pt x="11915" y="79937"/>
                      </a:cubicBezTo>
                      <a:cubicBezTo>
                        <a:pt x="19499" y="87935"/>
                        <a:pt x="29294" y="91906"/>
                        <a:pt x="41209" y="92032"/>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49" name="任意多边形: 形状 48"/>
                <p:cNvSpPr/>
                <p:nvPr/>
              </p:nvSpPr>
              <p:spPr>
                <a:xfrm>
                  <a:off x="10279225" y="962037"/>
                  <a:ext cx="81321" cy="91960"/>
                </a:xfrm>
                <a:custGeom>
                  <a:avLst/>
                  <a:gdLst>
                    <a:gd name="connsiteX0" fmla="*/ 40723 w 81321"/>
                    <a:gd name="connsiteY0" fmla="*/ 79668 h 91960"/>
                    <a:gd name="connsiteX1" fmla="*/ 22356 w 81321"/>
                    <a:gd name="connsiteY1" fmla="*/ 70484 h 91960"/>
                    <a:gd name="connsiteX2" fmla="*/ 15402 w 81321"/>
                    <a:gd name="connsiteY2" fmla="*/ 46151 h 91960"/>
                    <a:gd name="connsiteX3" fmla="*/ 22356 w 81321"/>
                    <a:gd name="connsiteY3" fmla="*/ 21566 h 91960"/>
                    <a:gd name="connsiteX4" fmla="*/ 40723 w 81321"/>
                    <a:gd name="connsiteY4" fmla="*/ 12257 h 91960"/>
                    <a:gd name="connsiteX5" fmla="*/ 59090 w 81321"/>
                    <a:gd name="connsiteY5" fmla="*/ 21566 h 91960"/>
                    <a:gd name="connsiteX6" fmla="*/ 66171 w 81321"/>
                    <a:gd name="connsiteY6" fmla="*/ 46151 h 91960"/>
                    <a:gd name="connsiteX7" fmla="*/ 59090 w 81321"/>
                    <a:gd name="connsiteY7" fmla="*/ 70484 h 91960"/>
                    <a:gd name="connsiteX8" fmla="*/ 40723 w 81321"/>
                    <a:gd name="connsiteY8" fmla="*/ 79668 h 91960"/>
                    <a:gd name="connsiteX9" fmla="*/ 40723 w 81321"/>
                    <a:gd name="connsiteY9" fmla="*/ 91960 h 91960"/>
                    <a:gd name="connsiteX10" fmla="*/ 60834 w 81321"/>
                    <a:gd name="connsiteY10" fmla="*/ 86497 h 91960"/>
                    <a:gd name="connsiteX11" fmla="*/ 75606 w 81321"/>
                    <a:gd name="connsiteY11" fmla="*/ 70862 h 91960"/>
                    <a:gd name="connsiteX12" fmla="*/ 81321 w 81321"/>
                    <a:gd name="connsiteY12" fmla="*/ 46169 h 91960"/>
                    <a:gd name="connsiteX13" fmla="*/ 75606 w 81321"/>
                    <a:gd name="connsiteY13" fmla="*/ 21224 h 91960"/>
                    <a:gd name="connsiteX14" fmla="*/ 60834 w 81321"/>
                    <a:gd name="connsiteY14" fmla="*/ 5463 h 91960"/>
                    <a:gd name="connsiteX15" fmla="*/ 40723 w 81321"/>
                    <a:gd name="connsiteY15" fmla="*/ 0 h 91960"/>
                    <a:gd name="connsiteX16" fmla="*/ 20613 w 81321"/>
                    <a:gd name="connsiteY16" fmla="*/ 5463 h 91960"/>
                    <a:gd name="connsiteX17" fmla="*/ 5841 w 81321"/>
                    <a:gd name="connsiteY17" fmla="*/ 21224 h 91960"/>
                    <a:gd name="connsiteX18" fmla="*/ 0 w 81321"/>
                    <a:gd name="connsiteY18" fmla="*/ 46169 h 91960"/>
                    <a:gd name="connsiteX19" fmla="*/ 5841 w 81321"/>
                    <a:gd name="connsiteY19" fmla="*/ 70862 h 91960"/>
                    <a:gd name="connsiteX20" fmla="*/ 20613 w 81321"/>
                    <a:gd name="connsiteY20" fmla="*/ 86497 h 91960"/>
                    <a:gd name="connsiteX21" fmla="*/ 40723 w 81321"/>
                    <a:gd name="connsiteY21" fmla="*/ 91960 h 9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321" h="91960">
                      <a:moveTo>
                        <a:pt x="40723" y="79668"/>
                      </a:moveTo>
                      <a:cubicBezTo>
                        <a:pt x="33032" y="79542"/>
                        <a:pt x="26939" y="76433"/>
                        <a:pt x="22356" y="70484"/>
                      </a:cubicBezTo>
                      <a:cubicBezTo>
                        <a:pt x="17756" y="64410"/>
                        <a:pt x="15527" y="56341"/>
                        <a:pt x="15402" y="46151"/>
                      </a:cubicBezTo>
                      <a:cubicBezTo>
                        <a:pt x="15527" y="35853"/>
                        <a:pt x="17756" y="27658"/>
                        <a:pt x="22356" y="21566"/>
                      </a:cubicBezTo>
                      <a:cubicBezTo>
                        <a:pt x="26957" y="15491"/>
                        <a:pt x="33032" y="12382"/>
                        <a:pt x="40723" y="12257"/>
                      </a:cubicBezTo>
                      <a:cubicBezTo>
                        <a:pt x="48415" y="12382"/>
                        <a:pt x="54508" y="15491"/>
                        <a:pt x="59090" y="21566"/>
                      </a:cubicBezTo>
                      <a:cubicBezTo>
                        <a:pt x="63673" y="27640"/>
                        <a:pt x="66045" y="35835"/>
                        <a:pt x="66171" y="46151"/>
                      </a:cubicBezTo>
                      <a:cubicBezTo>
                        <a:pt x="66045" y="56323"/>
                        <a:pt x="63691" y="64392"/>
                        <a:pt x="59090" y="70484"/>
                      </a:cubicBezTo>
                      <a:cubicBezTo>
                        <a:pt x="54508" y="76433"/>
                        <a:pt x="48433" y="79542"/>
                        <a:pt x="40723" y="79668"/>
                      </a:cubicBezTo>
                      <a:close/>
                      <a:moveTo>
                        <a:pt x="40723" y="91960"/>
                      </a:moveTo>
                      <a:cubicBezTo>
                        <a:pt x="47930" y="91960"/>
                        <a:pt x="54633" y="90091"/>
                        <a:pt x="60834" y="86497"/>
                      </a:cubicBezTo>
                      <a:cubicBezTo>
                        <a:pt x="66908" y="82903"/>
                        <a:pt x="71886" y="77691"/>
                        <a:pt x="75606" y="70862"/>
                      </a:cubicBezTo>
                      <a:cubicBezTo>
                        <a:pt x="79326" y="64158"/>
                        <a:pt x="81321" y="55838"/>
                        <a:pt x="81321" y="46169"/>
                      </a:cubicBezTo>
                      <a:cubicBezTo>
                        <a:pt x="81321" y="36356"/>
                        <a:pt x="79326" y="28054"/>
                        <a:pt x="75606" y="21224"/>
                      </a:cubicBezTo>
                      <a:cubicBezTo>
                        <a:pt x="71886" y="14269"/>
                        <a:pt x="66926" y="9058"/>
                        <a:pt x="60834" y="5463"/>
                      </a:cubicBezTo>
                      <a:cubicBezTo>
                        <a:pt x="54633" y="1869"/>
                        <a:pt x="47930" y="0"/>
                        <a:pt x="40723" y="0"/>
                      </a:cubicBezTo>
                      <a:cubicBezTo>
                        <a:pt x="33391" y="0"/>
                        <a:pt x="26706" y="1869"/>
                        <a:pt x="20613" y="5463"/>
                      </a:cubicBezTo>
                      <a:cubicBezTo>
                        <a:pt x="14539" y="9058"/>
                        <a:pt x="9561" y="14269"/>
                        <a:pt x="5841" y="21224"/>
                      </a:cubicBezTo>
                      <a:cubicBezTo>
                        <a:pt x="2121" y="28054"/>
                        <a:pt x="126" y="36374"/>
                        <a:pt x="0" y="46169"/>
                      </a:cubicBezTo>
                      <a:cubicBezTo>
                        <a:pt x="126" y="55856"/>
                        <a:pt x="2103" y="64158"/>
                        <a:pt x="5841" y="70862"/>
                      </a:cubicBezTo>
                      <a:cubicBezTo>
                        <a:pt x="9561" y="77691"/>
                        <a:pt x="14521" y="82903"/>
                        <a:pt x="20613" y="86497"/>
                      </a:cubicBezTo>
                      <a:cubicBezTo>
                        <a:pt x="26706" y="90091"/>
                        <a:pt x="33409" y="91960"/>
                        <a:pt x="40723" y="91960"/>
                      </a:cubicBezTo>
                      <a:close/>
                    </a:path>
                  </a:pathLst>
                </a:custGeom>
                <a:solidFill>
                  <a:srgbClr val="999999"/>
                </a:solidFill>
                <a:ln w="6350" cap="flat">
                  <a:solidFill>
                    <a:srgbClr val="999999"/>
                  </a:solidFill>
                  <a:prstDash val="solid"/>
                  <a:miter/>
                </a:ln>
              </p:spPr>
              <p:txBody>
                <a:bodyPr rtlCol="0" anchor="ctr"/>
                <a:lstStyle/>
                <a:p>
                  <a:endParaRPr lang="zh-CN" altLang="en-US" b="1"/>
                </a:p>
              </p:txBody>
            </p:sp>
            <p:sp>
              <p:nvSpPr>
                <p:cNvPr id="50" name="任意多边形: 形状 49"/>
                <p:cNvSpPr/>
                <p:nvPr/>
              </p:nvSpPr>
              <p:spPr>
                <a:xfrm>
                  <a:off x="10385203" y="962019"/>
                  <a:ext cx="120804" cy="89875"/>
                </a:xfrm>
                <a:custGeom>
                  <a:avLst/>
                  <a:gdLst>
                    <a:gd name="connsiteX0" fmla="*/ 36 w 120804"/>
                    <a:gd name="connsiteY0" fmla="*/ 89858 h 89875"/>
                    <a:gd name="connsiteX1" fmla="*/ 14683 w 120804"/>
                    <a:gd name="connsiteY1" fmla="*/ 89858 h 89875"/>
                    <a:gd name="connsiteX2" fmla="*/ 14683 w 120804"/>
                    <a:gd name="connsiteY2" fmla="*/ 26310 h 89875"/>
                    <a:gd name="connsiteX3" fmla="*/ 26220 w 120804"/>
                    <a:gd name="connsiteY3" fmla="*/ 16138 h 89875"/>
                    <a:gd name="connsiteX4" fmla="*/ 36770 w 120804"/>
                    <a:gd name="connsiteY4" fmla="*/ 12904 h 89875"/>
                    <a:gd name="connsiteX5" fmla="*/ 49062 w 120804"/>
                    <a:gd name="connsiteY5" fmla="*/ 18367 h 89875"/>
                    <a:gd name="connsiteX6" fmla="*/ 53034 w 120804"/>
                    <a:gd name="connsiteY6" fmla="*/ 36249 h 89875"/>
                    <a:gd name="connsiteX7" fmla="*/ 53034 w 120804"/>
                    <a:gd name="connsiteY7" fmla="*/ 89876 h 89875"/>
                    <a:gd name="connsiteX8" fmla="*/ 67807 w 120804"/>
                    <a:gd name="connsiteY8" fmla="*/ 89876 h 89875"/>
                    <a:gd name="connsiteX9" fmla="*/ 67807 w 120804"/>
                    <a:gd name="connsiteY9" fmla="*/ 26310 h 89875"/>
                    <a:gd name="connsiteX10" fmla="*/ 79344 w 120804"/>
                    <a:gd name="connsiteY10" fmla="*/ 16138 h 89875"/>
                    <a:gd name="connsiteX11" fmla="*/ 89894 w 120804"/>
                    <a:gd name="connsiteY11" fmla="*/ 12904 h 89875"/>
                    <a:gd name="connsiteX12" fmla="*/ 102186 w 120804"/>
                    <a:gd name="connsiteY12" fmla="*/ 18367 h 89875"/>
                    <a:gd name="connsiteX13" fmla="*/ 106158 w 120804"/>
                    <a:gd name="connsiteY13" fmla="*/ 36249 h 89875"/>
                    <a:gd name="connsiteX14" fmla="*/ 106158 w 120804"/>
                    <a:gd name="connsiteY14" fmla="*/ 89876 h 89875"/>
                    <a:gd name="connsiteX15" fmla="*/ 120805 w 120804"/>
                    <a:gd name="connsiteY15" fmla="*/ 89876 h 89875"/>
                    <a:gd name="connsiteX16" fmla="*/ 120805 w 120804"/>
                    <a:gd name="connsiteY16" fmla="*/ 34398 h 89875"/>
                    <a:gd name="connsiteX17" fmla="*/ 114353 w 120804"/>
                    <a:gd name="connsiteY17" fmla="*/ 8824 h 89875"/>
                    <a:gd name="connsiteX18" fmla="*/ 94243 w 120804"/>
                    <a:gd name="connsiteY18" fmla="*/ 18 h 89875"/>
                    <a:gd name="connsiteX19" fmla="*/ 79218 w 120804"/>
                    <a:gd name="connsiteY19" fmla="*/ 4727 h 89875"/>
                    <a:gd name="connsiteX20" fmla="*/ 65308 w 120804"/>
                    <a:gd name="connsiteY20" fmla="*/ 16767 h 89875"/>
                    <a:gd name="connsiteX21" fmla="*/ 56862 w 120804"/>
                    <a:gd name="connsiteY21" fmla="*/ 4475 h 89875"/>
                    <a:gd name="connsiteX22" fmla="*/ 41101 w 120804"/>
                    <a:gd name="connsiteY22" fmla="*/ 0 h 89875"/>
                    <a:gd name="connsiteX23" fmla="*/ 26328 w 120804"/>
                    <a:gd name="connsiteY23" fmla="*/ 4349 h 89875"/>
                    <a:gd name="connsiteX24" fmla="*/ 13784 w 120804"/>
                    <a:gd name="connsiteY24" fmla="*/ 15024 h 89875"/>
                    <a:gd name="connsiteX25" fmla="*/ 13281 w 120804"/>
                    <a:gd name="connsiteY25" fmla="*/ 15024 h 89875"/>
                    <a:gd name="connsiteX26" fmla="*/ 12041 w 120804"/>
                    <a:gd name="connsiteY26" fmla="*/ 2246 h 89875"/>
                    <a:gd name="connsiteX27" fmla="*/ 0 w 120804"/>
                    <a:gd name="connsiteY27" fmla="*/ 2246 h 89875"/>
                    <a:gd name="connsiteX28" fmla="*/ 0 w 120804"/>
                    <a:gd name="connsiteY28" fmla="*/ 89858 h 8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804" h="89875">
                      <a:moveTo>
                        <a:pt x="36" y="89858"/>
                      </a:moveTo>
                      <a:lnTo>
                        <a:pt x="14683" y="89858"/>
                      </a:lnTo>
                      <a:lnTo>
                        <a:pt x="14683" y="26310"/>
                      </a:lnTo>
                      <a:cubicBezTo>
                        <a:pt x="18654" y="21710"/>
                        <a:pt x="22626" y="18367"/>
                        <a:pt x="26220" y="16138"/>
                      </a:cubicBezTo>
                      <a:cubicBezTo>
                        <a:pt x="29941" y="14036"/>
                        <a:pt x="33427" y="12904"/>
                        <a:pt x="36770" y="12904"/>
                      </a:cubicBezTo>
                      <a:cubicBezTo>
                        <a:pt x="42359" y="12778"/>
                        <a:pt x="46456" y="14647"/>
                        <a:pt x="49062" y="18367"/>
                      </a:cubicBezTo>
                      <a:cubicBezTo>
                        <a:pt x="51794" y="22087"/>
                        <a:pt x="53160" y="28054"/>
                        <a:pt x="53034" y="36249"/>
                      </a:cubicBezTo>
                      <a:lnTo>
                        <a:pt x="53034" y="89876"/>
                      </a:lnTo>
                      <a:lnTo>
                        <a:pt x="67807" y="89876"/>
                      </a:lnTo>
                      <a:lnTo>
                        <a:pt x="67807" y="26310"/>
                      </a:lnTo>
                      <a:cubicBezTo>
                        <a:pt x="71904" y="21710"/>
                        <a:pt x="75750" y="18367"/>
                        <a:pt x="79344" y="16138"/>
                      </a:cubicBezTo>
                      <a:cubicBezTo>
                        <a:pt x="82939" y="14036"/>
                        <a:pt x="86551" y="12904"/>
                        <a:pt x="89894" y="12904"/>
                      </a:cubicBezTo>
                      <a:cubicBezTo>
                        <a:pt x="95357" y="12778"/>
                        <a:pt x="99580" y="14647"/>
                        <a:pt x="102186" y="18367"/>
                      </a:cubicBezTo>
                      <a:cubicBezTo>
                        <a:pt x="104918" y="22087"/>
                        <a:pt x="106158" y="28054"/>
                        <a:pt x="106158" y="36249"/>
                      </a:cubicBezTo>
                      <a:lnTo>
                        <a:pt x="106158" y="89876"/>
                      </a:lnTo>
                      <a:lnTo>
                        <a:pt x="120805" y="89876"/>
                      </a:lnTo>
                      <a:lnTo>
                        <a:pt x="120805" y="34398"/>
                      </a:lnTo>
                      <a:cubicBezTo>
                        <a:pt x="120805" y="23093"/>
                        <a:pt x="118702" y="14539"/>
                        <a:pt x="114353" y="8824"/>
                      </a:cubicBezTo>
                      <a:cubicBezTo>
                        <a:pt x="109878" y="2983"/>
                        <a:pt x="103175" y="18"/>
                        <a:pt x="94243" y="18"/>
                      </a:cubicBezTo>
                      <a:cubicBezTo>
                        <a:pt x="88905" y="144"/>
                        <a:pt x="83945" y="1635"/>
                        <a:pt x="79218" y="4727"/>
                      </a:cubicBezTo>
                      <a:cubicBezTo>
                        <a:pt x="74384" y="7710"/>
                        <a:pt x="69783" y="11807"/>
                        <a:pt x="65308" y="16767"/>
                      </a:cubicBezTo>
                      <a:cubicBezTo>
                        <a:pt x="63565" y="11556"/>
                        <a:pt x="60834" y="7458"/>
                        <a:pt x="56862" y="4475"/>
                      </a:cubicBezTo>
                      <a:cubicBezTo>
                        <a:pt x="53016" y="1617"/>
                        <a:pt x="47804" y="0"/>
                        <a:pt x="41101" y="0"/>
                      </a:cubicBezTo>
                      <a:cubicBezTo>
                        <a:pt x="35889" y="126"/>
                        <a:pt x="30929" y="1492"/>
                        <a:pt x="26328" y="4349"/>
                      </a:cubicBezTo>
                      <a:cubicBezTo>
                        <a:pt x="21853" y="7207"/>
                        <a:pt x="17648" y="10675"/>
                        <a:pt x="13784" y="15024"/>
                      </a:cubicBezTo>
                      <a:lnTo>
                        <a:pt x="13281" y="15024"/>
                      </a:lnTo>
                      <a:lnTo>
                        <a:pt x="12041" y="2246"/>
                      </a:lnTo>
                      <a:lnTo>
                        <a:pt x="0" y="2246"/>
                      </a:lnTo>
                      <a:lnTo>
                        <a:pt x="0" y="89858"/>
                      </a:lnTo>
                      <a:close/>
                    </a:path>
                  </a:pathLst>
                </a:custGeom>
                <a:solidFill>
                  <a:srgbClr val="999999"/>
                </a:solidFill>
                <a:ln w="6350" cap="flat">
                  <a:solidFill>
                    <a:srgbClr val="999999"/>
                  </a:solidFill>
                  <a:prstDash val="solid"/>
                  <a:miter/>
                </a:ln>
              </p:spPr>
              <p:txBody>
                <a:bodyPr rtlCol="0" anchor="ctr"/>
                <a:lstStyle/>
                <a:p>
                  <a:endParaRPr lang="zh-CN" altLang="en-US" b="1"/>
                </a:p>
              </p:txBody>
            </p:sp>
          </p:grpSp>
          <p:sp>
            <p:nvSpPr>
              <p:cNvPr id="46" name="任意多边形: 形状 45"/>
              <p:cNvSpPr/>
              <p:nvPr userDrawn="1"/>
            </p:nvSpPr>
            <p:spPr>
              <a:xfrm>
                <a:off x="1086173" y="3300162"/>
                <a:ext cx="781977" cy="781959"/>
              </a:xfrm>
              <a:custGeom>
                <a:avLst/>
                <a:gdLst>
                  <a:gd name="connsiteX0" fmla="*/ 0 w 781977"/>
                  <a:gd name="connsiteY0" fmla="*/ 390989 h 781959"/>
                  <a:gd name="connsiteX1" fmla="*/ 34757 w 781977"/>
                  <a:gd name="connsiteY1" fmla="*/ 552355 h 781959"/>
                  <a:gd name="connsiteX2" fmla="*/ 114820 w 781977"/>
                  <a:gd name="connsiteY2" fmla="*/ 552355 h 781959"/>
                  <a:gd name="connsiteX3" fmla="*/ 266877 w 781977"/>
                  <a:gd name="connsiteY3" fmla="*/ 552355 h 781959"/>
                  <a:gd name="connsiteX4" fmla="*/ 341351 w 781977"/>
                  <a:gd name="connsiteY4" fmla="*/ 465463 h 781959"/>
                  <a:gd name="connsiteX5" fmla="*/ 179985 w 781977"/>
                  <a:gd name="connsiteY5" fmla="*/ 378570 h 781959"/>
                  <a:gd name="connsiteX6" fmla="*/ 179985 w 781977"/>
                  <a:gd name="connsiteY6" fmla="*/ 204786 h 781959"/>
                  <a:gd name="connsiteX7" fmla="*/ 440644 w 781977"/>
                  <a:gd name="connsiteY7" fmla="*/ 204786 h 781959"/>
                  <a:gd name="connsiteX8" fmla="*/ 440644 w 781977"/>
                  <a:gd name="connsiteY8" fmla="*/ 242023 h 781959"/>
                  <a:gd name="connsiteX9" fmla="*/ 217222 w 781977"/>
                  <a:gd name="connsiteY9" fmla="*/ 242023 h 781959"/>
                  <a:gd name="connsiteX10" fmla="*/ 217222 w 781977"/>
                  <a:gd name="connsiteY10" fmla="*/ 341316 h 781959"/>
                  <a:gd name="connsiteX11" fmla="*/ 378588 w 781977"/>
                  <a:gd name="connsiteY11" fmla="*/ 465445 h 781959"/>
                  <a:gd name="connsiteX12" fmla="*/ 126484 w 781977"/>
                  <a:gd name="connsiteY12" fmla="*/ 597140 h 781959"/>
                  <a:gd name="connsiteX13" fmla="*/ 58461 w 781977"/>
                  <a:gd name="connsiteY13" fmla="*/ 596763 h 781959"/>
                  <a:gd name="connsiteX14" fmla="*/ 390989 w 781977"/>
                  <a:gd name="connsiteY14" fmla="*/ 781960 h 781959"/>
                  <a:gd name="connsiteX15" fmla="*/ 722150 w 781977"/>
                  <a:gd name="connsiteY15" fmla="*/ 598758 h 781959"/>
                  <a:gd name="connsiteX16" fmla="*/ 692731 w 781977"/>
                  <a:gd name="connsiteY16" fmla="*/ 599387 h 781959"/>
                  <a:gd name="connsiteX17" fmla="*/ 539937 w 781977"/>
                  <a:gd name="connsiteY17" fmla="*/ 539937 h 781959"/>
                  <a:gd name="connsiteX18" fmla="*/ 539937 w 781977"/>
                  <a:gd name="connsiteY18" fmla="*/ 229640 h 781959"/>
                  <a:gd name="connsiteX19" fmla="*/ 465463 w 781977"/>
                  <a:gd name="connsiteY19" fmla="*/ 242059 h 781959"/>
                  <a:gd name="connsiteX20" fmla="*/ 465463 w 781977"/>
                  <a:gd name="connsiteY20" fmla="*/ 204822 h 781959"/>
                  <a:gd name="connsiteX21" fmla="*/ 589592 w 781977"/>
                  <a:gd name="connsiteY21" fmla="*/ 167585 h 781959"/>
                  <a:gd name="connsiteX22" fmla="*/ 589592 w 781977"/>
                  <a:gd name="connsiteY22" fmla="*/ 530771 h 781959"/>
                  <a:gd name="connsiteX23" fmla="*/ 618634 w 781977"/>
                  <a:gd name="connsiteY23" fmla="*/ 552373 h 781959"/>
                  <a:gd name="connsiteX24" fmla="*/ 705149 w 781977"/>
                  <a:gd name="connsiteY24" fmla="*/ 552373 h 781959"/>
                  <a:gd name="connsiteX25" fmla="*/ 747220 w 781977"/>
                  <a:gd name="connsiteY25" fmla="*/ 552373 h 781959"/>
                  <a:gd name="connsiteX26" fmla="*/ 781977 w 781977"/>
                  <a:gd name="connsiteY26" fmla="*/ 391007 h 781959"/>
                  <a:gd name="connsiteX27" fmla="*/ 390989 w 781977"/>
                  <a:gd name="connsiteY27" fmla="*/ 0 h 781959"/>
                  <a:gd name="connsiteX28" fmla="*/ 0 w 781977"/>
                  <a:gd name="connsiteY28" fmla="*/ 390989 h 78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1977" h="781959">
                    <a:moveTo>
                      <a:pt x="0" y="390989"/>
                    </a:moveTo>
                    <a:cubicBezTo>
                      <a:pt x="0" y="448588"/>
                      <a:pt x="12418" y="503203"/>
                      <a:pt x="34757" y="552355"/>
                    </a:cubicBezTo>
                    <a:lnTo>
                      <a:pt x="114820" y="552355"/>
                    </a:lnTo>
                    <a:lnTo>
                      <a:pt x="266877" y="552355"/>
                    </a:lnTo>
                    <a:cubicBezTo>
                      <a:pt x="336769" y="530628"/>
                      <a:pt x="341351" y="490300"/>
                      <a:pt x="341351" y="465463"/>
                    </a:cubicBezTo>
                    <a:cubicBezTo>
                      <a:pt x="341351" y="378570"/>
                      <a:pt x="254459" y="366170"/>
                      <a:pt x="179985" y="378570"/>
                    </a:cubicBezTo>
                    <a:lnTo>
                      <a:pt x="179985" y="204786"/>
                    </a:lnTo>
                    <a:lnTo>
                      <a:pt x="440644" y="204786"/>
                    </a:lnTo>
                    <a:lnTo>
                      <a:pt x="440644" y="242023"/>
                    </a:lnTo>
                    <a:lnTo>
                      <a:pt x="217222" y="242023"/>
                    </a:lnTo>
                    <a:lnTo>
                      <a:pt x="217222" y="341316"/>
                    </a:lnTo>
                    <a:cubicBezTo>
                      <a:pt x="339860" y="342807"/>
                      <a:pt x="377097" y="383153"/>
                      <a:pt x="378588" y="465445"/>
                    </a:cubicBezTo>
                    <a:cubicBezTo>
                      <a:pt x="381320" y="608444"/>
                      <a:pt x="235589" y="599369"/>
                      <a:pt x="126484" y="597140"/>
                    </a:cubicBezTo>
                    <a:cubicBezTo>
                      <a:pt x="120032" y="597015"/>
                      <a:pt x="82795" y="596889"/>
                      <a:pt x="58461" y="596763"/>
                    </a:cubicBezTo>
                    <a:cubicBezTo>
                      <a:pt x="127472" y="707989"/>
                      <a:pt x="250613" y="781960"/>
                      <a:pt x="390989" y="781960"/>
                    </a:cubicBezTo>
                    <a:cubicBezTo>
                      <a:pt x="530502" y="781960"/>
                      <a:pt x="653014" y="708851"/>
                      <a:pt x="722150" y="598758"/>
                    </a:cubicBezTo>
                    <a:cubicBezTo>
                      <a:pt x="712463" y="599135"/>
                      <a:pt x="702669" y="599261"/>
                      <a:pt x="692731" y="599387"/>
                    </a:cubicBezTo>
                    <a:cubicBezTo>
                      <a:pt x="616765" y="599513"/>
                      <a:pt x="539937" y="588838"/>
                      <a:pt x="539937" y="539937"/>
                    </a:cubicBezTo>
                    <a:lnTo>
                      <a:pt x="539937" y="229640"/>
                    </a:lnTo>
                    <a:cubicBezTo>
                      <a:pt x="511632" y="234241"/>
                      <a:pt x="499968" y="237332"/>
                      <a:pt x="465463" y="242059"/>
                    </a:cubicBezTo>
                    <a:lnTo>
                      <a:pt x="465463" y="204822"/>
                    </a:lnTo>
                    <a:cubicBezTo>
                      <a:pt x="500345" y="192781"/>
                      <a:pt x="527518" y="183094"/>
                      <a:pt x="589592" y="167585"/>
                    </a:cubicBezTo>
                    <a:lnTo>
                      <a:pt x="589592" y="530771"/>
                    </a:lnTo>
                    <a:cubicBezTo>
                      <a:pt x="594552" y="542812"/>
                      <a:pt x="596547" y="550756"/>
                      <a:pt x="618634" y="552373"/>
                    </a:cubicBezTo>
                    <a:lnTo>
                      <a:pt x="705149" y="552373"/>
                    </a:lnTo>
                    <a:lnTo>
                      <a:pt x="747220" y="552373"/>
                    </a:lnTo>
                    <a:cubicBezTo>
                      <a:pt x="769559" y="503221"/>
                      <a:pt x="781977" y="448480"/>
                      <a:pt x="781977" y="391007"/>
                    </a:cubicBezTo>
                    <a:cubicBezTo>
                      <a:pt x="781995" y="175025"/>
                      <a:pt x="606971" y="0"/>
                      <a:pt x="390989" y="0"/>
                    </a:cubicBezTo>
                    <a:cubicBezTo>
                      <a:pt x="175007" y="0"/>
                      <a:pt x="0" y="175025"/>
                      <a:pt x="0" y="390989"/>
                    </a:cubicBezTo>
                    <a:close/>
                  </a:path>
                </a:pathLst>
              </a:custGeom>
              <a:solidFill>
                <a:srgbClr val="FF5200"/>
              </a:solidFill>
              <a:ln w="1794" cap="flat">
                <a:noFill/>
                <a:prstDash val="solid"/>
                <a:miter/>
              </a:ln>
            </p:spPr>
            <p:txBody>
              <a:bodyPr rtlCol="0" anchor="ctr"/>
              <a:lstStyle/>
              <a:p>
                <a:endParaRPr lang="zh-CN" altLang="en-US"/>
              </a:p>
            </p:txBody>
          </p:sp>
        </p:grpSp>
        <p:sp>
          <p:nvSpPr>
            <p:cNvPr id="4" name="矩形 3">
              <a:hlinkClick r:id="rId2"/>
            </p:cNvPr>
            <p:cNvSpPr/>
            <p:nvPr userDrawn="1"/>
          </p:nvSpPr>
          <p:spPr>
            <a:xfrm>
              <a:off x="870547" y="7238685"/>
              <a:ext cx="3333750" cy="114300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00AB07-B67E-4F85-83AA-BDD9EB2945C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D48F4-B331-4F31-85D9-23BB9ADCED5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4.xml"/><Relationship Id="rId7" Type="http://schemas.openxmlformats.org/officeDocument/2006/relationships/image" Target="../media/image17.webp"/><Relationship Id="rId6" Type="http://schemas.openxmlformats.org/officeDocument/2006/relationships/image" Target="../media/image16.jpeg"/><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4.xml"/><Relationship Id="rId7" Type="http://schemas.openxmlformats.org/officeDocument/2006/relationships/image" Target="../media/image18.jpeg"/><Relationship Id="rId6" Type="http://schemas.openxmlformats.org/officeDocument/2006/relationships/image" Target="../media/image16.jpeg"/><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4.xml"/><Relationship Id="rId7" Type="http://schemas.openxmlformats.org/officeDocument/2006/relationships/image" Target="../media/image19.png"/><Relationship Id="rId6" Type="http://schemas.openxmlformats.org/officeDocument/2006/relationships/image" Target="../media/image16.jpeg"/><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4.xml"/><Relationship Id="rId7" Type="http://schemas.openxmlformats.org/officeDocument/2006/relationships/image" Target="../media/image20.jpeg"/><Relationship Id="rId6" Type="http://schemas.openxmlformats.org/officeDocument/2006/relationships/image" Target="../media/image16.jpeg"/><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4.xml"/><Relationship Id="rId7" Type="http://schemas.openxmlformats.org/officeDocument/2006/relationships/image" Target="../media/image21.jpeg"/><Relationship Id="rId6" Type="http://schemas.openxmlformats.org/officeDocument/2006/relationships/image" Target="../media/image16.jpeg"/><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3" Type="http://schemas.openxmlformats.org/officeDocument/2006/relationships/notesSlide" Target="../notesSlides/notesSlide19.xml"/><Relationship Id="rId32" Type="http://schemas.openxmlformats.org/officeDocument/2006/relationships/slideLayout" Target="../slideLayouts/slideLayout4.xml"/><Relationship Id="rId31" Type="http://schemas.openxmlformats.org/officeDocument/2006/relationships/tags" Target="../tags/tag118.xml"/><Relationship Id="rId30" Type="http://schemas.openxmlformats.org/officeDocument/2006/relationships/tags" Target="../tags/tag117.xml"/><Relationship Id="rId3" Type="http://schemas.openxmlformats.org/officeDocument/2006/relationships/tags" Target="../tags/tag90.xml"/><Relationship Id="rId29" Type="http://schemas.openxmlformats.org/officeDocument/2006/relationships/tags" Target="../tags/tag116.xml"/><Relationship Id="rId28" Type="http://schemas.openxmlformats.org/officeDocument/2006/relationships/tags" Target="../tags/tag115.xml"/><Relationship Id="rId27" Type="http://schemas.openxmlformats.org/officeDocument/2006/relationships/tags" Target="../tags/tag114.xml"/><Relationship Id="rId26" Type="http://schemas.openxmlformats.org/officeDocument/2006/relationships/tags" Target="../tags/tag113.xml"/><Relationship Id="rId25" Type="http://schemas.openxmlformats.org/officeDocument/2006/relationships/tags" Target="../tags/tag112.xml"/><Relationship Id="rId24" Type="http://schemas.openxmlformats.org/officeDocument/2006/relationships/tags" Target="../tags/tag111.xml"/><Relationship Id="rId23" Type="http://schemas.openxmlformats.org/officeDocument/2006/relationships/tags" Target="../tags/tag110.xml"/><Relationship Id="rId22" Type="http://schemas.openxmlformats.org/officeDocument/2006/relationships/tags" Target="../tags/tag109.xml"/><Relationship Id="rId21" Type="http://schemas.openxmlformats.org/officeDocument/2006/relationships/tags" Target="../tags/tag108.xml"/><Relationship Id="rId20" Type="http://schemas.openxmlformats.org/officeDocument/2006/relationships/tags" Target="../tags/tag107.xml"/><Relationship Id="rId2" Type="http://schemas.openxmlformats.org/officeDocument/2006/relationships/tags" Target="../tags/tag89.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tags" Target="../tags/tag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2" Type="http://schemas.openxmlformats.org/officeDocument/2006/relationships/notesSlide" Target="../notesSlides/notesSlide4.xml"/><Relationship Id="rId21" Type="http://schemas.openxmlformats.org/officeDocument/2006/relationships/slideLayout" Target="../slideLayouts/slideLayout3.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9" Type="http://schemas.openxmlformats.org/officeDocument/2006/relationships/notesSlide" Target="../notesSlides/notesSlide6.xml"/><Relationship Id="rId28" Type="http://schemas.openxmlformats.org/officeDocument/2006/relationships/slideLayout" Target="../slideLayouts/slideLayout4.xml"/><Relationship Id="rId27" Type="http://schemas.openxmlformats.org/officeDocument/2006/relationships/image" Target="../media/image5.jpeg"/><Relationship Id="rId26" Type="http://schemas.openxmlformats.org/officeDocument/2006/relationships/image" Target="../media/image4.png"/><Relationship Id="rId25" Type="http://schemas.openxmlformats.org/officeDocument/2006/relationships/image" Target="../media/image3.png"/><Relationship Id="rId24" Type="http://schemas.openxmlformats.org/officeDocument/2006/relationships/tags" Target="../tags/tag44.xml"/><Relationship Id="rId23" Type="http://schemas.openxmlformats.org/officeDocument/2006/relationships/tags" Target="../tags/tag43.xml"/><Relationship Id="rId22" Type="http://schemas.openxmlformats.org/officeDocument/2006/relationships/tags" Target="../tags/tag42.xml"/><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7" Type="http://schemas.openxmlformats.org/officeDocument/2006/relationships/notesSlide" Target="../notesSlides/notesSlide8.xml"/><Relationship Id="rId26" Type="http://schemas.openxmlformats.org/officeDocument/2006/relationships/slideLayout" Target="../slideLayouts/slideLayout4.xml"/><Relationship Id="rId25" Type="http://schemas.openxmlformats.org/officeDocument/2006/relationships/image" Target="../media/image12.webp"/><Relationship Id="rId24" Type="http://schemas.openxmlformats.org/officeDocument/2006/relationships/image" Target="../media/image11.jpeg"/><Relationship Id="rId23" Type="http://schemas.openxmlformats.org/officeDocument/2006/relationships/image" Target="../media/image10.jpeg"/><Relationship Id="rId22" Type="http://schemas.openxmlformats.org/officeDocument/2006/relationships/tags" Target="../tags/tag6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tags" Target="../tags/tag46.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image" Target="../media/image9.svg"/><Relationship Id="rId10" Type="http://schemas.openxmlformats.org/officeDocument/2006/relationships/image" Target="../media/image8.png"/><Relationship Id="rId1" Type="http://schemas.openxmlformats.org/officeDocument/2006/relationships/tags" Target="../tags/tag4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任意多边形: 形状 11" descr="D:\51PPT模板网\51pptmoban.com\图片.jpg"/>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9" name="文本框 18"/>
          <p:cNvSpPr txBox="1"/>
          <p:nvPr/>
        </p:nvSpPr>
        <p:spPr>
          <a:xfrm>
            <a:off x="2138045" y="2589530"/>
            <a:ext cx="7442200" cy="1550670"/>
          </a:xfrm>
          <a:prstGeom prst="rect">
            <a:avLst/>
          </a:prstGeom>
          <a:noFill/>
        </p:spPr>
        <p:txBody>
          <a:bodyPr wrap="square" rtlCol="0">
            <a:noAutofit/>
          </a:bodyPr>
          <a:lstStyle/>
          <a:p>
            <a:pPr algn="ctr"/>
            <a:r>
              <a:rPr lang="zh-CN" altLang="en-US" sz="4800" dirty="0">
                <a:latin typeface="优设标题黑" panose="00000500000000000000" pitchFamily="2" charset="-122"/>
                <a:ea typeface="优设标题黑" panose="00000500000000000000" pitchFamily="2" charset="-122"/>
                <a:cs typeface="+mn-ea"/>
                <a:sym typeface="+mn-lt"/>
              </a:rPr>
              <a:t>杭州地区军事</a:t>
            </a:r>
            <a:r>
              <a:rPr lang="zh-CN" altLang="en-US" sz="4800" dirty="0">
                <a:latin typeface="优设标题黑" panose="00000500000000000000" pitchFamily="2" charset="-122"/>
                <a:ea typeface="优设标题黑" panose="00000500000000000000" pitchFamily="2" charset="-122"/>
                <a:cs typeface="+mn-ea"/>
                <a:sym typeface="+mn-lt"/>
              </a:rPr>
              <a:t>现状分析及国防建设建议</a:t>
            </a:r>
            <a:endParaRPr lang="zh-CN" altLang="en-US" sz="4800" dirty="0">
              <a:latin typeface="优设标题黑" panose="00000500000000000000" pitchFamily="2" charset="-122"/>
              <a:ea typeface="优设标题黑" panose="00000500000000000000" pitchFamily="2" charset="-122"/>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descr="D:\51PPT模板网\51pptmoban.com\图片.jpg"/>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grpSp>
        <p:nvGrpSpPr>
          <p:cNvPr id="8" name="组合 7"/>
          <p:cNvGrpSpPr/>
          <p:nvPr/>
        </p:nvGrpSpPr>
        <p:grpSpPr>
          <a:xfrm>
            <a:off x="4472527" y="3088096"/>
            <a:ext cx="3452686" cy="800175"/>
            <a:chOff x="2395979" y="3148657"/>
            <a:chExt cx="3452686" cy="800175"/>
          </a:xfrm>
        </p:grpSpPr>
        <p:sp>
          <p:nvSpPr>
            <p:cNvPr id="20" name="矩形: 圆角 19"/>
            <p:cNvSpPr/>
            <p:nvPr/>
          </p:nvSpPr>
          <p:spPr>
            <a:xfrm>
              <a:off x="2395979" y="3148657"/>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7" name="组合 6"/>
            <p:cNvGrpSpPr/>
            <p:nvPr/>
          </p:nvGrpSpPr>
          <p:grpSpPr>
            <a:xfrm>
              <a:off x="2501699" y="3247213"/>
              <a:ext cx="3239073" cy="583565"/>
              <a:chOff x="1328837" y="3450680"/>
              <a:chExt cx="3239073" cy="583565"/>
            </a:xfrm>
          </p:grpSpPr>
          <p:sp>
            <p:nvSpPr>
              <p:cNvPr id="5" name="文本框 4"/>
              <p:cNvSpPr txBox="1"/>
              <p:nvPr/>
            </p:nvSpPr>
            <p:spPr>
              <a:xfrm>
                <a:off x="1832330" y="3588331"/>
                <a:ext cx="2735580" cy="398780"/>
              </a:xfrm>
              <a:prstGeom prst="rect">
                <a:avLst/>
              </a:prstGeom>
              <a:noFill/>
            </p:spPr>
            <p:txBody>
              <a:bodyPr wrap="none" rtlCol="0">
                <a:spAutoFit/>
              </a:bodyPr>
              <a:lstStyle/>
              <a:p>
                <a:pPr algn="l"/>
                <a:r>
                  <a:rPr lang="zh-CN" altLang="en-US" sz="2000" b="1" dirty="0">
                    <a:solidFill>
                      <a:schemeClr val="bg1"/>
                    </a:solidFill>
                  </a:rPr>
                  <a:t>国防教育基地实地考察</a:t>
                </a:r>
                <a:endParaRPr lang="zh-CN" altLang="en-US" sz="2000" b="1" dirty="0">
                  <a:solidFill>
                    <a:schemeClr val="bg1"/>
                  </a:solidFill>
                </a:endParaRPr>
              </a:p>
            </p:txBody>
          </p:sp>
          <p:sp>
            <p:nvSpPr>
              <p:cNvPr id="6" name="文本框 5"/>
              <p:cNvSpPr txBox="1"/>
              <p:nvPr/>
            </p:nvSpPr>
            <p:spPr>
              <a:xfrm>
                <a:off x="1328837" y="3450680"/>
                <a:ext cx="589280" cy="58356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03</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grpSp>
        <p:nvGrpSpPr>
          <p:cNvPr id="8" name="组合 7"/>
          <p:cNvGrpSpPr/>
          <p:nvPr/>
        </p:nvGrpSpPr>
        <p:grpSpPr>
          <a:xfrm>
            <a:off x="1345152" y="630646"/>
            <a:ext cx="3452686" cy="800175"/>
            <a:chOff x="2293109" y="2145992"/>
            <a:chExt cx="3452686" cy="800175"/>
          </a:xfrm>
        </p:grpSpPr>
        <p:sp>
          <p:nvSpPr>
            <p:cNvPr id="20" name="矩形: 圆角 19"/>
            <p:cNvSpPr/>
            <p:nvPr/>
          </p:nvSpPr>
          <p:spPr>
            <a:xfrm>
              <a:off x="2293109" y="2145992"/>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5" name="文本框 4"/>
            <p:cNvSpPr txBox="1"/>
            <p:nvPr/>
          </p:nvSpPr>
          <p:spPr>
            <a:xfrm>
              <a:off x="3626857" y="2348544"/>
              <a:ext cx="1203960" cy="398780"/>
            </a:xfrm>
            <a:prstGeom prst="rect">
              <a:avLst/>
            </a:prstGeom>
            <a:noFill/>
          </p:spPr>
          <p:txBody>
            <a:bodyPr wrap="none" rtlCol="0">
              <a:spAutoFit/>
            </a:bodyPr>
            <a:lstStyle/>
            <a:p>
              <a:r>
                <a:rPr lang="zh-CN" altLang="en-US" sz="2000" b="1" dirty="0">
                  <a:solidFill>
                    <a:schemeClr val="bg1"/>
                  </a:solidFill>
                </a:rPr>
                <a:t>实地考察</a:t>
              </a:r>
              <a:endParaRPr lang="zh-CN" altLang="en-US" sz="2000" b="1" dirty="0">
                <a:solidFill>
                  <a:schemeClr val="bg1"/>
                </a:solidFill>
              </a:endParaRPr>
            </a:p>
          </p:txBody>
        </p:sp>
      </p:grpSp>
      <p:sp>
        <p:nvSpPr>
          <p:cNvPr id="2" name="文本框 1"/>
          <p:cNvSpPr txBox="1"/>
          <p:nvPr/>
        </p:nvSpPr>
        <p:spPr>
          <a:xfrm>
            <a:off x="866140" y="1807210"/>
            <a:ext cx="5393690" cy="4152265"/>
          </a:xfrm>
          <a:prstGeom prst="rect">
            <a:avLst/>
          </a:prstGeom>
          <a:noFill/>
        </p:spPr>
        <p:txBody>
          <a:bodyPr wrap="square" rtlCol="0">
            <a:noAutofit/>
          </a:bodyPr>
          <a:p>
            <a:pPr indent="457200"/>
            <a:r>
              <a:rPr lang="zh-CN" altLang="en-US"/>
              <a:t>我们也对萧山区花木城国防教育基地进行了实地考察，里面有一些1：1或者等比缩小的军事模型，歼-10，歼-20等战斗机，武直-10直升机，99a主战坦克，东风-21d导弹发射车，92a六轮步战车等坦克装甲车，红旗2、3号地空导弹等等。这些装备不仅展示了我国国防科技的雄厚实力，也让我们对国家的未来充满了信心。我深刻体会到了科技在国防建设中的重要作用，它不仅是提升战斗力的重要手段，更是保障国家安全的重要保障。同时，我们感受到了国防教育的重要性。通过参观各种军事设施和装备，我们了解到国防是保障国家安全、维护社会稳定的重要基石。这让我们更加明白，每一个公民都应该增强国防意识，关注国家安全，为国家的繁荣富强贡献自己的力量。</a:t>
            </a:r>
            <a:endParaRPr lang="zh-CN" altLang="en-US"/>
          </a:p>
        </p:txBody>
      </p:sp>
      <p:pic>
        <p:nvPicPr>
          <p:cNvPr id="6" name="图片 5"/>
          <p:cNvPicPr>
            <a:picLocks noChangeAspect="1"/>
          </p:cNvPicPr>
          <p:nvPr/>
        </p:nvPicPr>
        <p:blipFill>
          <a:blip r:embed="rId1"/>
          <a:stretch>
            <a:fillRect/>
          </a:stretch>
        </p:blipFill>
        <p:spPr>
          <a:xfrm>
            <a:off x="6734810" y="107950"/>
            <a:ext cx="4592955" cy="3449320"/>
          </a:xfrm>
          <a:prstGeom prst="rect">
            <a:avLst/>
          </a:prstGeom>
        </p:spPr>
      </p:pic>
      <p:pic>
        <p:nvPicPr>
          <p:cNvPr id="7" name="图片 6"/>
          <p:cNvPicPr>
            <a:picLocks noChangeAspect="1"/>
          </p:cNvPicPr>
          <p:nvPr/>
        </p:nvPicPr>
        <p:blipFill>
          <a:blip r:embed="rId2"/>
          <a:stretch>
            <a:fillRect/>
          </a:stretch>
        </p:blipFill>
        <p:spPr>
          <a:xfrm>
            <a:off x="6728460" y="3684905"/>
            <a:ext cx="4598670" cy="3067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grpSp>
        <p:nvGrpSpPr>
          <p:cNvPr id="8" name="组合 7"/>
          <p:cNvGrpSpPr/>
          <p:nvPr/>
        </p:nvGrpSpPr>
        <p:grpSpPr>
          <a:xfrm>
            <a:off x="4471892" y="2051776"/>
            <a:ext cx="3452686" cy="800175"/>
            <a:chOff x="2395344" y="2112337"/>
            <a:chExt cx="3452686" cy="800175"/>
          </a:xfrm>
        </p:grpSpPr>
        <p:sp>
          <p:nvSpPr>
            <p:cNvPr id="20" name="矩形: 圆角 19"/>
            <p:cNvSpPr/>
            <p:nvPr/>
          </p:nvSpPr>
          <p:spPr>
            <a:xfrm>
              <a:off x="2395344" y="2112337"/>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7" name="组合 6"/>
            <p:cNvGrpSpPr/>
            <p:nvPr/>
          </p:nvGrpSpPr>
          <p:grpSpPr>
            <a:xfrm>
              <a:off x="2563929" y="2273758"/>
              <a:ext cx="1802778" cy="583565"/>
              <a:chOff x="1391067" y="2477225"/>
              <a:chExt cx="1802778" cy="583565"/>
            </a:xfrm>
          </p:grpSpPr>
          <p:sp>
            <p:nvSpPr>
              <p:cNvPr id="5" name="文本框 4"/>
              <p:cNvSpPr txBox="1"/>
              <p:nvPr/>
            </p:nvSpPr>
            <p:spPr>
              <a:xfrm>
                <a:off x="1831695" y="2552011"/>
                <a:ext cx="1362150" cy="398780"/>
              </a:xfrm>
              <a:prstGeom prst="rect">
                <a:avLst/>
              </a:prstGeom>
              <a:noFill/>
            </p:spPr>
            <p:txBody>
              <a:bodyPr wrap="none" rtlCol="0">
                <a:spAutoFit/>
              </a:bodyPr>
              <a:lstStyle/>
              <a:p>
                <a:pPr algn="l"/>
                <a:r>
                  <a:rPr lang="zh-CN" altLang="en-US" sz="2000" b="1" dirty="0">
                    <a:solidFill>
                      <a:schemeClr val="bg1"/>
                    </a:solidFill>
                  </a:rPr>
                  <a:t>杭州地区国防建设的挑战</a:t>
                </a:r>
                <a:endParaRPr lang="zh-CN" altLang="en-US" sz="2000" b="1" dirty="0">
                  <a:solidFill>
                    <a:schemeClr val="bg1"/>
                  </a:solidFill>
                </a:endParaRPr>
              </a:p>
            </p:txBody>
          </p:sp>
          <p:sp>
            <p:nvSpPr>
              <p:cNvPr id="6" name="文本框 5"/>
              <p:cNvSpPr txBox="1"/>
              <p:nvPr/>
            </p:nvSpPr>
            <p:spPr>
              <a:xfrm>
                <a:off x="1391067" y="2477225"/>
                <a:ext cx="589280" cy="58356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04</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grpSp>
      <p:sp>
        <p:nvSpPr>
          <p:cNvPr id="2" name="文本框 1"/>
          <p:cNvSpPr txBox="1"/>
          <p:nvPr/>
        </p:nvSpPr>
        <p:spPr>
          <a:xfrm>
            <a:off x="2815771" y="3163311"/>
            <a:ext cx="6560458" cy="368300"/>
          </a:xfrm>
          <a:prstGeom prst="rect">
            <a:avLst/>
          </a:prstGeom>
          <a:noFill/>
        </p:spPr>
        <p:txBody>
          <a:bodyPr wrap="square">
            <a:spAutoFit/>
          </a:bodyPr>
          <a:lstStyle/>
          <a:p>
            <a:pPr algn="ctr">
              <a:lnSpc>
                <a:spcPct val="150000"/>
              </a:lnSpc>
            </a:pPr>
            <a:r>
              <a:rPr lang="zh-CN" altLang="en-US" sz="1200" b="1" dirty="0"/>
              <a:t>杭州地区国防建设的挑战将从五个方面分析。以下为这些方面的落脚点</a:t>
            </a:r>
            <a:r>
              <a:rPr lang="en-US" altLang="zh-CN" sz="1200" b="1" dirty="0"/>
              <a:t>.</a:t>
            </a:r>
            <a:endParaRPr lang="en-US" altLang="zh-CN" sz="1200" b="1"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椭圆 10"/>
          <p:cNvSpPr/>
          <p:nvPr>
            <p:custDataLst>
              <p:tags r:id="rId1"/>
            </p:custDataLst>
          </p:nvPr>
        </p:nvSpPr>
        <p:spPr>
          <a:xfrm>
            <a:off x="2607729" y="4300871"/>
            <a:ext cx="1046270" cy="1046270"/>
          </a:xfrm>
          <a:prstGeom prst="ellipse">
            <a:avLst/>
          </a:prstGeom>
          <a:solidFill>
            <a:srgbClr val="EDE2D7"/>
          </a:solidFill>
          <a:ln w="25400" cap="flat">
            <a:solidFill>
              <a:schemeClr val="bg1"/>
            </a:solidFill>
            <a:prstDash val="solid"/>
            <a:miter/>
          </a:ln>
        </p:spPr>
        <p:txBody>
          <a:bodyPr wrap="square" rtlCol="0" anchor="ctr">
            <a:noAutofit/>
          </a:bodyPr>
          <a:lstStyle/>
          <a:p>
            <a:pPr fontAlgn="base"/>
            <a:endParaRPr lang="zh-CN" altLang="en-US">
              <a:solidFill>
                <a:schemeClr val="tx1"/>
              </a:solidFill>
              <a:latin typeface="Arial" panose="020B0604020202020204" pitchFamily="34" charset="0"/>
            </a:endParaRPr>
          </a:p>
        </p:txBody>
      </p:sp>
      <p:grpSp>
        <p:nvGrpSpPr>
          <p:cNvPr id="13" name="Group 301" descr="D:\51PPT模板网\51pptmoban.com\图片.jpg"/>
          <p:cNvGrpSpPr/>
          <p:nvPr>
            <p:custDataLst>
              <p:tags r:id="rId2"/>
            </p:custDataLst>
          </p:nvPr>
        </p:nvGrpSpPr>
        <p:grpSpPr>
          <a:xfrm>
            <a:off x="2906215" y="4583955"/>
            <a:ext cx="441754" cy="421788"/>
            <a:chOff x="4417791" y="3086470"/>
            <a:chExt cx="441754" cy="421788"/>
          </a:xfrm>
          <a:solidFill>
            <a:schemeClr val="bg1"/>
          </a:solidFill>
        </p:grpSpPr>
        <p:sp>
          <p:nvSpPr>
            <p:cNvPr id="14" name="Freeform 64"/>
            <p:cNvSpPr>
              <a:spLocks noEditPoints="1"/>
            </p:cNvSpPr>
            <p:nvPr>
              <p:custDataLst>
                <p:tags r:id="rId3"/>
              </p:custDataLst>
            </p:nvPr>
          </p:nvSpPr>
          <p:spPr bwMode="auto">
            <a:xfrm>
              <a:off x="4417791" y="3086470"/>
              <a:ext cx="441754" cy="421788"/>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700">
                <a:solidFill>
                  <a:srgbClr val="FFFFFF"/>
                </a:solidFill>
                <a:latin typeface="+mn-ea"/>
              </a:endParaRPr>
            </a:p>
          </p:txBody>
        </p:sp>
        <p:sp>
          <p:nvSpPr>
            <p:cNvPr id="15" name="Oval 65"/>
            <p:cNvSpPr>
              <a:spLocks noChangeArrowheads="1"/>
            </p:cNvSpPr>
            <p:nvPr>
              <p:custDataLst>
                <p:tags r:id="rId4"/>
              </p:custDataLst>
            </p:nvPr>
          </p:nvSpPr>
          <p:spPr bwMode="auto">
            <a:xfrm>
              <a:off x="4627437" y="3365998"/>
              <a:ext cx="29949" cy="32446"/>
            </a:xfrm>
            <a:prstGeom prst="ellipse">
              <a:avLst/>
            </a:pr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700">
                <a:solidFill>
                  <a:srgbClr val="FFFFFF"/>
                </a:solidFill>
                <a:latin typeface="+mn-ea"/>
              </a:endParaRPr>
            </a:p>
          </p:txBody>
        </p:sp>
      </p:grpSp>
      <p:sp>
        <p:nvSpPr>
          <p:cNvPr id="25" name="任意多边形 40" descr="D:\51PPT模板网\51pptmoban.com\图片.jpg"/>
          <p:cNvSpPr/>
          <p:nvPr>
            <p:custDataLst>
              <p:tags r:id="rId5"/>
            </p:custDataLst>
          </p:nvPr>
        </p:nvSpPr>
        <p:spPr>
          <a:xfrm>
            <a:off x="1714817" y="3887854"/>
            <a:ext cx="546166" cy="412693"/>
          </a:xfrm>
          <a:custGeom>
            <a:avLst/>
            <a:gdLst>
              <a:gd name="connsiteX0" fmla="*/ 281945 w 546166"/>
              <a:gd name="connsiteY0" fmla="*/ 178365 h 412693"/>
              <a:gd name="connsiteX1" fmla="*/ 281945 w 546166"/>
              <a:gd name="connsiteY1" fmla="*/ 369792 h 412693"/>
              <a:gd name="connsiteX2" fmla="*/ 470643 w 546166"/>
              <a:gd name="connsiteY2" fmla="*/ 369792 h 412693"/>
              <a:gd name="connsiteX3" fmla="*/ 470643 w 546166"/>
              <a:gd name="connsiteY3" fmla="*/ 178365 h 412693"/>
              <a:gd name="connsiteX4" fmla="*/ 75524 w 546166"/>
              <a:gd name="connsiteY4" fmla="*/ 178365 h 412693"/>
              <a:gd name="connsiteX5" fmla="*/ 75524 w 546166"/>
              <a:gd name="connsiteY5" fmla="*/ 369792 h 412693"/>
              <a:gd name="connsiteX6" fmla="*/ 264221 w 546166"/>
              <a:gd name="connsiteY6" fmla="*/ 369792 h 412693"/>
              <a:gd name="connsiteX7" fmla="*/ 264221 w 546166"/>
              <a:gd name="connsiteY7" fmla="*/ 178365 h 412693"/>
              <a:gd name="connsiteX8" fmla="*/ 33868 w 546166"/>
              <a:gd name="connsiteY8" fmla="*/ 85725 h 412693"/>
              <a:gd name="connsiteX9" fmla="*/ 512298 w 546166"/>
              <a:gd name="connsiteY9" fmla="*/ 85725 h 412693"/>
              <a:gd name="connsiteX10" fmla="*/ 512298 w 546166"/>
              <a:gd name="connsiteY10" fmla="*/ 369792 h 412693"/>
              <a:gd name="connsiteX11" fmla="*/ 523775 w 546166"/>
              <a:gd name="connsiteY11" fmla="*/ 369792 h 412693"/>
              <a:gd name="connsiteX12" fmla="*/ 523775 w 546166"/>
              <a:gd name="connsiteY12" fmla="*/ 391093 h 412693"/>
              <a:gd name="connsiteX13" fmla="*/ 546166 w 546166"/>
              <a:gd name="connsiteY13" fmla="*/ 391093 h 412693"/>
              <a:gd name="connsiteX14" fmla="*/ 546166 w 546166"/>
              <a:gd name="connsiteY14" fmla="*/ 412693 h 412693"/>
              <a:gd name="connsiteX15" fmla="*/ 0 w 546166"/>
              <a:gd name="connsiteY15" fmla="*/ 412693 h 412693"/>
              <a:gd name="connsiteX16" fmla="*/ 0 w 546166"/>
              <a:gd name="connsiteY16" fmla="*/ 391093 h 412693"/>
              <a:gd name="connsiteX17" fmla="*/ 22391 w 546166"/>
              <a:gd name="connsiteY17" fmla="*/ 391093 h 412693"/>
              <a:gd name="connsiteX18" fmla="*/ 22391 w 546166"/>
              <a:gd name="connsiteY18" fmla="*/ 369792 h 412693"/>
              <a:gd name="connsiteX19" fmla="*/ 33868 w 546166"/>
              <a:gd name="connsiteY19" fmla="*/ 369792 h 412693"/>
              <a:gd name="connsiteX20" fmla="*/ 82810 w 546166"/>
              <a:gd name="connsiteY20" fmla="*/ 0 h 412693"/>
              <a:gd name="connsiteX21" fmla="*/ 463356 w 546166"/>
              <a:gd name="connsiteY21" fmla="*/ 0 h 412693"/>
              <a:gd name="connsiteX22" fmla="*/ 475182 w 546166"/>
              <a:gd name="connsiteY22" fmla="*/ 11826 h 412693"/>
              <a:gd name="connsiteX23" fmla="*/ 475182 w 546166"/>
              <a:gd name="connsiteY23" fmla="*/ 21432 h 412693"/>
              <a:gd name="connsiteX24" fmla="*/ 536926 w 546166"/>
              <a:gd name="connsiteY24" fmla="*/ 21432 h 412693"/>
              <a:gd name="connsiteX25" fmla="*/ 546166 w 546166"/>
              <a:gd name="connsiteY25" fmla="*/ 30672 h 412693"/>
              <a:gd name="connsiteX26" fmla="*/ 546166 w 546166"/>
              <a:gd name="connsiteY26" fmla="*/ 67630 h 412693"/>
              <a:gd name="connsiteX27" fmla="*/ 536926 w 546166"/>
              <a:gd name="connsiteY27" fmla="*/ 76870 h 412693"/>
              <a:gd name="connsiteX28" fmla="*/ 9240 w 546166"/>
              <a:gd name="connsiteY28" fmla="*/ 76870 h 412693"/>
              <a:gd name="connsiteX29" fmla="*/ 0 w 546166"/>
              <a:gd name="connsiteY29" fmla="*/ 67630 h 412693"/>
              <a:gd name="connsiteX30" fmla="*/ 0 w 546166"/>
              <a:gd name="connsiteY30" fmla="*/ 30672 h 412693"/>
              <a:gd name="connsiteX31" fmla="*/ 9240 w 546166"/>
              <a:gd name="connsiteY31" fmla="*/ 21432 h 412693"/>
              <a:gd name="connsiteX32" fmla="*/ 70984 w 546166"/>
              <a:gd name="connsiteY32" fmla="*/ 21432 h 412693"/>
              <a:gd name="connsiteX33" fmla="*/ 70984 w 546166"/>
              <a:gd name="connsiteY33" fmla="*/ 11826 h 412693"/>
              <a:gd name="connsiteX34" fmla="*/ 82810 w 546166"/>
              <a:gd name="connsiteY34" fmla="*/ 0 h 41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166" h="412693">
                <a:moveTo>
                  <a:pt x="281945" y="178365"/>
                </a:moveTo>
                <a:lnTo>
                  <a:pt x="281945" y="369792"/>
                </a:lnTo>
                <a:lnTo>
                  <a:pt x="470643" y="369792"/>
                </a:lnTo>
                <a:lnTo>
                  <a:pt x="470643" y="178365"/>
                </a:lnTo>
                <a:close/>
                <a:moveTo>
                  <a:pt x="75524" y="178365"/>
                </a:moveTo>
                <a:lnTo>
                  <a:pt x="75524" y="369792"/>
                </a:lnTo>
                <a:lnTo>
                  <a:pt x="264221" y="369792"/>
                </a:lnTo>
                <a:lnTo>
                  <a:pt x="264221" y="178365"/>
                </a:lnTo>
                <a:close/>
                <a:moveTo>
                  <a:pt x="33868" y="85725"/>
                </a:moveTo>
                <a:lnTo>
                  <a:pt x="512298" y="85725"/>
                </a:lnTo>
                <a:lnTo>
                  <a:pt x="512298" y="369792"/>
                </a:lnTo>
                <a:lnTo>
                  <a:pt x="523775" y="369792"/>
                </a:lnTo>
                <a:lnTo>
                  <a:pt x="523775" y="391093"/>
                </a:lnTo>
                <a:lnTo>
                  <a:pt x="546166" y="391093"/>
                </a:lnTo>
                <a:lnTo>
                  <a:pt x="546166" y="412693"/>
                </a:lnTo>
                <a:lnTo>
                  <a:pt x="0" y="412693"/>
                </a:lnTo>
                <a:lnTo>
                  <a:pt x="0" y="391093"/>
                </a:lnTo>
                <a:lnTo>
                  <a:pt x="22391" y="391093"/>
                </a:lnTo>
                <a:lnTo>
                  <a:pt x="22391" y="369792"/>
                </a:lnTo>
                <a:lnTo>
                  <a:pt x="33868" y="369792"/>
                </a:lnTo>
                <a:close/>
                <a:moveTo>
                  <a:pt x="82810" y="0"/>
                </a:moveTo>
                <a:lnTo>
                  <a:pt x="463356" y="0"/>
                </a:lnTo>
                <a:cubicBezTo>
                  <a:pt x="469887" y="0"/>
                  <a:pt x="475182" y="5295"/>
                  <a:pt x="475182" y="11826"/>
                </a:cubicBezTo>
                <a:lnTo>
                  <a:pt x="475182" y="21432"/>
                </a:lnTo>
                <a:lnTo>
                  <a:pt x="536926" y="21432"/>
                </a:lnTo>
                <a:cubicBezTo>
                  <a:pt x="542029" y="21432"/>
                  <a:pt x="546166" y="25569"/>
                  <a:pt x="546166" y="30672"/>
                </a:cubicBezTo>
                <a:lnTo>
                  <a:pt x="546166" y="67630"/>
                </a:lnTo>
                <a:cubicBezTo>
                  <a:pt x="546166" y="72733"/>
                  <a:pt x="542029" y="76870"/>
                  <a:pt x="536926" y="76870"/>
                </a:cubicBezTo>
                <a:lnTo>
                  <a:pt x="9240" y="76870"/>
                </a:lnTo>
                <a:cubicBezTo>
                  <a:pt x="4137" y="76870"/>
                  <a:pt x="0" y="72733"/>
                  <a:pt x="0" y="67630"/>
                </a:cubicBezTo>
                <a:lnTo>
                  <a:pt x="0" y="30672"/>
                </a:lnTo>
                <a:cubicBezTo>
                  <a:pt x="0" y="25569"/>
                  <a:pt x="4137" y="21432"/>
                  <a:pt x="9240" y="21432"/>
                </a:cubicBezTo>
                <a:lnTo>
                  <a:pt x="70984" y="21432"/>
                </a:lnTo>
                <a:lnTo>
                  <a:pt x="70984" y="11826"/>
                </a:lnTo>
                <a:cubicBezTo>
                  <a:pt x="70984" y="5295"/>
                  <a:pt x="76279" y="0"/>
                  <a:pt x="828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1"/>
          <p:cNvSpPr/>
          <p:nvPr/>
        </p:nvSpPr>
        <p:spPr>
          <a:xfrm>
            <a:off x="5340384" y="1386430"/>
            <a:ext cx="5903879" cy="2359222"/>
          </a:xfrm>
          <a:prstGeom prst="rect">
            <a:avLst/>
          </a:prstGeom>
          <a:solidFill>
            <a:srgbClr val="FFFFFF"/>
          </a:solidFill>
          <a:ln w="12700" cmpd="sng">
            <a:solidFill>
              <a:schemeClr val="bg1">
                <a:lumMod val="85000"/>
              </a:schemeClr>
            </a:solidFill>
            <a:prstDash val="solid"/>
            <a:round/>
            <a:headEnd type="none"/>
            <a:tailEnd type="none" w="med" len="med"/>
          </a:ln>
          <a:effectLst/>
        </p:spPr>
        <p:txBody>
          <a:bodyPr wrap="square" rtlCol="0" anchor="ctr">
            <a:noAutofit/>
          </a:bodyPr>
          <a:lstStyle/>
          <a:p>
            <a:pPr algn="ctr" fontAlgn="base">
              <a:spcBef>
                <a:spcPct val="0"/>
              </a:spcBef>
              <a:spcAft>
                <a:spcPct val="0"/>
              </a:spcAft>
            </a:pPr>
            <a:endParaRPr lang="zh-CN" altLang="en-US" sz="1400" kern="0">
              <a:solidFill>
                <a:schemeClr val="tx1">
                  <a:lumMod val="75000"/>
                  <a:lumOff val="25000"/>
                </a:schemeClr>
              </a:solidFill>
              <a:cs typeface="+mn-ea"/>
            </a:endParaRPr>
          </a:p>
        </p:txBody>
      </p:sp>
      <p:sp>
        <p:nvSpPr>
          <p:cNvPr id="2" name="矩形 3" descr="D:\51PPT模板网\51pptmoban.com\图片.jpg"/>
          <p:cNvSpPr/>
          <p:nvPr/>
        </p:nvSpPr>
        <p:spPr>
          <a:xfrm>
            <a:off x="947737" y="1386504"/>
            <a:ext cx="4808749" cy="2363066"/>
          </a:xfrm>
          <a:prstGeom prst="rect">
            <a:avLst/>
          </a:prstGeom>
          <a:blipFill dpi="0" rotWithShape="1">
            <a:blip r:embed="rId6" cstate="email"/>
            <a:srcRect/>
            <a:stretch>
              <a:fillRect/>
            </a:stretch>
          </a:blipFill>
          <a:ln w="254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66809" y="2252736"/>
            <a:ext cx="4972665" cy="321945"/>
          </a:xfrm>
          <a:prstGeom prst="rect">
            <a:avLst/>
          </a:prstGeom>
          <a:noFill/>
        </p:spPr>
        <p:txBody>
          <a:bodyPr wrap="square">
            <a:spAutoFit/>
          </a:bodyPr>
          <a:lstStyle/>
          <a:p>
            <a:pPr>
              <a:lnSpc>
                <a:spcPct val="150000"/>
              </a:lnSpc>
            </a:pPr>
            <a:endParaRPr lang="zh-CN" altLang="en-US" sz="1000" b="1" dirty="0">
              <a:solidFill>
                <a:schemeClr val="bg1">
                  <a:lumMod val="50000"/>
                </a:schemeClr>
              </a:solidFill>
            </a:endParaRPr>
          </a:p>
        </p:txBody>
      </p:sp>
      <p:sp>
        <p:nvSpPr>
          <p:cNvPr id="4" name="文本框 3"/>
          <p:cNvSpPr txBox="1"/>
          <p:nvPr/>
        </p:nvSpPr>
        <p:spPr>
          <a:xfrm>
            <a:off x="6066790" y="2252980"/>
            <a:ext cx="2414905" cy="660400"/>
          </a:xfrm>
          <a:prstGeom prst="rect">
            <a:avLst/>
          </a:prstGeom>
          <a:noFill/>
        </p:spPr>
        <p:txBody>
          <a:bodyPr wrap="square">
            <a:noAutofit/>
          </a:bodyPr>
          <a:lstStyle/>
          <a:p>
            <a:r>
              <a:rPr lang="zh-CN" altLang="en-US" sz="2800" b="1" dirty="0"/>
              <a:t>地理位置角度</a:t>
            </a:r>
            <a:endParaRPr lang="zh-CN" altLang="en-US" sz="2800" b="1" dirty="0"/>
          </a:p>
        </p:txBody>
      </p:sp>
      <p:sp>
        <p:nvSpPr>
          <p:cNvPr id="5" name="文本框 4"/>
          <p:cNvSpPr txBox="1"/>
          <p:nvPr/>
        </p:nvSpPr>
        <p:spPr>
          <a:xfrm>
            <a:off x="5098415" y="4401820"/>
            <a:ext cx="4634865" cy="1562100"/>
          </a:xfrm>
          <a:prstGeom prst="rect">
            <a:avLst/>
          </a:prstGeom>
          <a:noFill/>
        </p:spPr>
        <p:txBody>
          <a:bodyPr wrap="square" rtlCol="0">
            <a:noAutofit/>
          </a:bodyPr>
          <a:p>
            <a:r>
              <a:rPr lang="zh-CN" altLang="en-US"/>
              <a:t>尽管杭州地理位置优越，但相对于周边的一些军事重镇，其军事设施和资源配置仍然略显不足，且面临一定的安全隐患。</a:t>
            </a:r>
            <a:endParaRPr lang="zh-CN" altLang="en-US"/>
          </a:p>
        </p:txBody>
      </p:sp>
      <p:pic>
        <p:nvPicPr>
          <p:cNvPr id="6" name="图片 5"/>
          <p:cNvPicPr/>
          <p:nvPr/>
        </p:nvPicPr>
        <p:blipFill>
          <a:blip r:embed="rId7"/>
        </p:blipFill>
        <p:spPr>
          <a:xfrm>
            <a:off x="946785" y="1386205"/>
            <a:ext cx="4809490" cy="2363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椭圆 10"/>
          <p:cNvSpPr/>
          <p:nvPr>
            <p:custDataLst>
              <p:tags r:id="rId1"/>
            </p:custDataLst>
          </p:nvPr>
        </p:nvSpPr>
        <p:spPr>
          <a:xfrm>
            <a:off x="2607729" y="4300871"/>
            <a:ext cx="1046270" cy="1046270"/>
          </a:xfrm>
          <a:prstGeom prst="ellipse">
            <a:avLst/>
          </a:prstGeom>
          <a:solidFill>
            <a:srgbClr val="EDE2D7"/>
          </a:solidFill>
          <a:ln w="25400" cap="flat">
            <a:solidFill>
              <a:schemeClr val="bg1"/>
            </a:solidFill>
            <a:prstDash val="solid"/>
            <a:miter/>
          </a:ln>
        </p:spPr>
        <p:txBody>
          <a:bodyPr wrap="square" rtlCol="0" anchor="ctr">
            <a:noAutofit/>
          </a:bodyPr>
          <a:lstStyle/>
          <a:p>
            <a:pPr fontAlgn="base"/>
            <a:endParaRPr lang="zh-CN" altLang="en-US">
              <a:solidFill>
                <a:schemeClr val="tx1"/>
              </a:solidFill>
              <a:latin typeface="Arial" panose="020B0604020202020204" pitchFamily="34" charset="0"/>
            </a:endParaRPr>
          </a:p>
        </p:txBody>
      </p:sp>
      <p:grpSp>
        <p:nvGrpSpPr>
          <p:cNvPr id="13" name="Group 301" descr="D:\51PPT模板网\51pptmoban.com\图片.jpg"/>
          <p:cNvGrpSpPr/>
          <p:nvPr>
            <p:custDataLst>
              <p:tags r:id="rId2"/>
            </p:custDataLst>
          </p:nvPr>
        </p:nvGrpSpPr>
        <p:grpSpPr>
          <a:xfrm>
            <a:off x="2906215" y="4583955"/>
            <a:ext cx="441754" cy="421788"/>
            <a:chOff x="4417791" y="3086470"/>
            <a:chExt cx="441754" cy="421788"/>
          </a:xfrm>
          <a:solidFill>
            <a:schemeClr val="bg1"/>
          </a:solidFill>
        </p:grpSpPr>
        <p:sp>
          <p:nvSpPr>
            <p:cNvPr id="14" name="Freeform 64"/>
            <p:cNvSpPr>
              <a:spLocks noEditPoints="1"/>
            </p:cNvSpPr>
            <p:nvPr>
              <p:custDataLst>
                <p:tags r:id="rId3"/>
              </p:custDataLst>
            </p:nvPr>
          </p:nvSpPr>
          <p:spPr bwMode="auto">
            <a:xfrm>
              <a:off x="4417791" y="3086470"/>
              <a:ext cx="441754" cy="421788"/>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700">
                <a:solidFill>
                  <a:srgbClr val="FFFFFF"/>
                </a:solidFill>
                <a:latin typeface="+mn-ea"/>
              </a:endParaRPr>
            </a:p>
          </p:txBody>
        </p:sp>
        <p:sp>
          <p:nvSpPr>
            <p:cNvPr id="15" name="Oval 65"/>
            <p:cNvSpPr>
              <a:spLocks noChangeArrowheads="1"/>
            </p:cNvSpPr>
            <p:nvPr>
              <p:custDataLst>
                <p:tags r:id="rId4"/>
              </p:custDataLst>
            </p:nvPr>
          </p:nvSpPr>
          <p:spPr bwMode="auto">
            <a:xfrm>
              <a:off x="4627437" y="3365998"/>
              <a:ext cx="29949" cy="32446"/>
            </a:xfrm>
            <a:prstGeom prst="ellipse">
              <a:avLst/>
            </a:pr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700">
                <a:solidFill>
                  <a:srgbClr val="FFFFFF"/>
                </a:solidFill>
                <a:latin typeface="+mn-ea"/>
              </a:endParaRPr>
            </a:p>
          </p:txBody>
        </p:sp>
      </p:grpSp>
      <p:sp>
        <p:nvSpPr>
          <p:cNvPr id="25" name="任意多边形 40" descr="D:\51PPT模板网\51pptmoban.com\图片.jpg"/>
          <p:cNvSpPr/>
          <p:nvPr>
            <p:custDataLst>
              <p:tags r:id="rId5"/>
            </p:custDataLst>
          </p:nvPr>
        </p:nvSpPr>
        <p:spPr>
          <a:xfrm>
            <a:off x="1714817" y="3887854"/>
            <a:ext cx="546166" cy="412693"/>
          </a:xfrm>
          <a:custGeom>
            <a:avLst/>
            <a:gdLst>
              <a:gd name="connsiteX0" fmla="*/ 281945 w 546166"/>
              <a:gd name="connsiteY0" fmla="*/ 178365 h 412693"/>
              <a:gd name="connsiteX1" fmla="*/ 281945 w 546166"/>
              <a:gd name="connsiteY1" fmla="*/ 369792 h 412693"/>
              <a:gd name="connsiteX2" fmla="*/ 470643 w 546166"/>
              <a:gd name="connsiteY2" fmla="*/ 369792 h 412693"/>
              <a:gd name="connsiteX3" fmla="*/ 470643 w 546166"/>
              <a:gd name="connsiteY3" fmla="*/ 178365 h 412693"/>
              <a:gd name="connsiteX4" fmla="*/ 75524 w 546166"/>
              <a:gd name="connsiteY4" fmla="*/ 178365 h 412693"/>
              <a:gd name="connsiteX5" fmla="*/ 75524 w 546166"/>
              <a:gd name="connsiteY5" fmla="*/ 369792 h 412693"/>
              <a:gd name="connsiteX6" fmla="*/ 264221 w 546166"/>
              <a:gd name="connsiteY6" fmla="*/ 369792 h 412693"/>
              <a:gd name="connsiteX7" fmla="*/ 264221 w 546166"/>
              <a:gd name="connsiteY7" fmla="*/ 178365 h 412693"/>
              <a:gd name="connsiteX8" fmla="*/ 33868 w 546166"/>
              <a:gd name="connsiteY8" fmla="*/ 85725 h 412693"/>
              <a:gd name="connsiteX9" fmla="*/ 512298 w 546166"/>
              <a:gd name="connsiteY9" fmla="*/ 85725 h 412693"/>
              <a:gd name="connsiteX10" fmla="*/ 512298 w 546166"/>
              <a:gd name="connsiteY10" fmla="*/ 369792 h 412693"/>
              <a:gd name="connsiteX11" fmla="*/ 523775 w 546166"/>
              <a:gd name="connsiteY11" fmla="*/ 369792 h 412693"/>
              <a:gd name="connsiteX12" fmla="*/ 523775 w 546166"/>
              <a:gd name="connsiteY12" fmla="*/ 391093 h 412693"/>
              <a:gd name="connsiteX13" fmla="*/ 546166 w 546166"/>
              <a:gd name="connsiteY13" fmla="*/ 391093 h 412693"/>
              <a:gd name="connsiteX14" fmla="*/ 546166 w 546166"/>
              <a:gd name="connsiteY14" fmla="*/ 412693 h 412693"/>
              <a:gd name="connsiteX15" fmla="*/ 0 w 546166"/>
              <a:gd name="connsiteY15" fmla="*/ 412693 h 412693"/>
              <a:gd name="connsiteX16" fmla="*/ 0 w 546166"/>
              <a:gd name="connsiteY16" fmla="*/ 391093 h 412693"/>
              <a:gd name="connsiteX17" fmla="*/ 22391 w 546166"/>
              <a:gd name="connsiteY17" fmla="*/ 391093 h 412693"/>
              <a:gd name="connsiteX18" fmla="*/ 22391 w 546166"/>
              <a:gd name="connsiteY18" fmla="*/ 369792 h 412693"/>
              <a:gd name="connsiteX19" fmla="*/ 33868 w 546166"/>
              <a:gd name="connsiteY19" fmla="*/ 369792 h 412693"/>
              <a:gd name="connsiteX20" fmla="*/ 82810 w 546166"/>
              <a:gd name="connsiteY20" fmla="*/ 0 h 412693"/>
              <a:gd name="connsiteX21" fmla="*/ 463356 w 546166"/>
              <a:gd name="connsiteY21" fmla="*/ 0 h 412693"/>
              <a:gd name="connsiteX22" fmla="*/ 475182 w 546166"/>
              <a:gd name="connsiteY22" fmla="*/ 11826 h 412693"/>
              <a:gd name="connsiteX23" fmla="*/ 475182 w 546166"/>
              <a:gd name="connsiteY23" fmla="*/ 21432 h 412693"/>
              <a:gd name="connsiteX24" fmla="*/ 536926 w 546166"/>
              <a:gd name="connsiteY24" fmla="*/ 21432 h 412693"/>
              <a:gd name="connsiteX25" fmla="*/ 546166 w 546166"/>
              <a:gd name="connsiteY25" fmla="*/ 30672 h 412693"/>
              <a:gd name="connsiteX26" fmla="*/ 546166 w 546166"/>
              <a:gd name="connsiteY26" fmla="*/ 67630 h 412693"/>
              <a:gd name="connsiteX27" fmla="*/ 536926 w 546166"/>
              <a:gd name="connsiteY27" fmla="*/ 76870 h 412693"/>
              <a:gd name="connsiteX28" fmla="*/ 9240 w 546166"/>
              <a:gd name="connsiteY28" fmla="*/ 76870 h 412693"/>
              <a:gd name="connsiteX29" fmla="*/ 0 w 546166"/>
              <a:gd name="connsiteY29" fmla="*/ 67630 h 412693"/>
              <a:gd name="connsiteX30" fmla="*/ 0 w 546166"/>
              <a:gd name="connsiteY30" fmla="*/ 30672 h 412693"/>
              <a:gd name="connsiteX31" fmla="*/ 9240 w 546166"/>
              <a:gd name="connsiteY31" fmla="*/ 21432 h 412693"/>
              <a:gd name="connsiteX32" fmla="*/ 70984 w 546166"/>
              <a:gd name="connsiteY32" fmla="*/ 21432 h 412693"/>
              <a:gd name="connsiteX33" fmla="*/ 70984 w 546166"/>
              <a:gd name="connsiteY33" fmla="*/ 11826 h 412693"/>
              <a:gd name="connsiteX34" fmla="*/ 82810 w 546166"/>
              <a:gd name="connsiteY34" fmla="*/ 0 h 41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166" h="412693">
                <a:moveTo>
                  <a:pt x="281945" y="178365"/>
                </a:moveTo>
                <a:lnTo>
                  <a:pt x="281945" y="369792"/>
                </a:lnTo>
                <a:lnTo>
                  <a:pt x="470643" y="369792"/>
                </a:lnTo>
                <a:lnTo>
                  <a:pt x="470643" y="178365"/>
                </a:lnTo>
                <a:close/>
                <a:moveTo>
                  <a:pt x="75524" y="178365"/>
                </a:moveTo>
                <a:lnTo>
                  <a:pt x="75524" y="369792"/>
                </a:lnTo>
                <a:lnTo>
                  <a:pt x="264221" y="369792"/>
                </a:lnTo>
                <a:lnTo>
                  <a:pt x="264221" y="178365"/>
                </a:lnTo>
                <a:close/>
                <a:moveTo>
                  <a:pt x="33868" y="85725"/>
                </a:moveTo>
                <a:lnTo>
                  <a:pt x="512298" y="85725"/>
                </a:lnTo>
                <a:lnTo>
                  <a:pt x="512298" y="369792"/>
                </a:lnTo>
                <a:lnTo>
                  <a:pt x="523775" y="369792"/>
                </a:lnTo>
                <a:lnTo>
                  <a:pt x="523775" y="391093"/>
                </a:lnTo>
                <a:lnTo>
                  <a:pt x="546166" y="391093"/>
                </a:lnTo>
                <a:lnTo>
                  <a:pt x="546166" y="412693"/>
                </a:lnTo>
                <a:lnTo>
                  <a:pt x="0" y="412693"/>
                </a:lnTo>
                <a:lnTo>
                  <a:pt x="0" y="391093"/>
                </a:lnTo>
                <a:lnTo>
                  <a:pt x="22391" y="391093"/>
                </a:lnTo>
                <a:lnTo>
                  <a:pt x="22391" y="369792"/>
                </a:lnTo>
                <a:lnTo>
                  <a:pt x="33868" y="369792"/>
                </a:lnTo>
                <a:close/>
                <a:moveTo>
                  <a:pt x="82810" y="0"/>
                </a:moveTo>
                <a:lnTo>
                  <a:pt x="463356" y="0"/>
                </a:lnTo>
                <a:cubicBezTo>
                  <a:pt x="469887" y="0"/>
                  <a:pt x="475182" y="5295"/>
                  <a:pt x="475182" y="11826"/>
                </a:cubicBezTo>
                <a:lnTo>
                  <a:pt x="475182" y="21432"/>
                </a:lnTo>
                <a:lnTo>
                  <a:pt x="536926" y="21432"/>
                </a:lnTo>
                <a:cubicBezTo>
                  <a:pt x="542029" y="21432"/>
                  <a:pt x="546166" y="25569"/>
                  <a:pt x="546166" y="30672"/>
                </a:cubicBezTo>
                <a:lnTo>
                  <a:pt x="546166" y="67630"/>
                </a:lnTo>
                <a:cubicBezTo>
                  <a:pt x="546166" y="72733"/>
                  <a:pt x="542029" y="76870"/>
                  <a:pt x="536926" y="76870"/>
                </a:cubicBezTo>
                <a:lnTo>
                  <a:pt x="9240" y="76870"/>
                </a:lnTo>
                <a:cubicBezTo>
                  <a:pt x="4137" y="76870"/>
                  <a:pt x="0" y="72733"/>
                  <a:pt x="0" y="67630"/>
                </a:cubicBezTo>
                <a:lnTo>
                  <a:pt x="0" y="30672"/>
                </a:lnTo>
                <a:cubicBezTo>
                  <a:pt x="0" y="25569"/>
                  <a:pt x="4137" y="21432"/>
                  <a:pt x="9240" y="21432"/>
                </a:cubicBezTo>
                <a:lnTo>
                  <a:pt x="70984" y="21432"/>
                </a:lnTo>
                <a:lnTo>
                  <a:pt x="70984" y="11826"/>
                </a:lnTo>
                <a:cubicBezTo>
                  <a:pt x="70984" y="5295"/>
                  <a:pt x="76279" y="0"/>
                  <a:pt x="828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1"/>
          <p:cNvSpPr/>
          <p:nvPr/>
        </p:nvSpPr>
        <p:spPr>
          <a:xfrm>
            <a:off x="5340384" y="1386430"/>
            <a:ext cx="5903879" cy="2359222"/>
          </a:xfrm>
          <a:prstGeom prst="rect">
            <a:avLst/>
          </a:prstGeom>
          <a:solidFill>
            <a:srgbClr val="FFFFFF"/>
          </a:solidFill>
          <a:ln w="12700" cmpd="sng">
            <a:solidFill>
              <a:schemeClr val="bg1">
                <a:lumMod val="85000"/>
              </a:schemeClr>
            </a:solidFill>
            <a:prstDash val="solid"/>
            <a:round/>
            <a:headEnd type="none"/>
            <a:tailEnd type="none" w="med" len="med"/>
          </a:ln>
          <a:effectLst/>
        </p:spPr>
        <p:txBody>
          <a:bodyPr wrap="square" rtlCol="0" anchor="ctr">
            <a:noAutofit/>
          </a:bodyPr>
          <a:lstStyle/>
          <a:p>
            <a:pPr algn="ctr" fontAlgn="base">
              <a:spcBef>
                <a:spcPct val="0"/>
              </a:spcBef>
              <a:spcAft>
                <a:spcPct val="0"/>
              </a:spcAft>
            </a:pPr>
            <a:endParaRPr lang="zh-CN" altLang="en-US" sz="1400" kern="0">
              <a:solidFill>
                <a:schemeClr val="tx1">
                  <a:lumMod val="75000"/>
                  <a:lumOff val="25000"/>
                </a:schemeClr>
              </a:solidFill>
              <a:cs typeface="+mn-ea"/>
            </a:endParaRPr>
          </a:p>
        </p:txBody>
      </p:sp>
      <p:sp>
        <p:nvSpPr>
          <p:cNvPr id="2" name="矩形 3" descr="D:\51PPT模板网\51pptmoban.com\图片.jpg"/>
          <p:cNvSpPr/>
          <p:nvPr/>
        </p:nvSpPr>
        <p:spPr>
          <a:xfrm>
            <a:off x="947737" y="1386504"/>
            <a:ext cx="4808749" cy="2363066"/>
          </a:xfrm>
          <a:prstGeom prst="rect">
            <a:avLst/>
          </a:prstGeom>
          <a:blipFill dpi="0" rotWithShape="1">
            <a:blip r:embed="rId6" cstate="email"/>
            <a:srcRect/>
            <a:stretch>
              <a:fillRect/>
            </a:stretch>
          </a:blipFill>
          <a:ln w="254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66809" y="2252736"/>
            <a:ext cx="4972665" cy="321945"/>
          </a:xfrm>
          <a:prstGeom prst="rect">
            <a:avLst/>
          </a:prstGeom>
          <a:noFill/>
        </p:spPr>
        <p:txBody>
          <a:bodyPr wrap="square">
            <a:spAutoFit/>
          </a:bodyPr>
          <a:lstStyle/>
          <a:p>
            <a:pPr>
              <a:lnSpc>
                <a:spcPct val="150000"/>
              </a:lnSpc>
            </a:pPr>
            <a:endParaRPr lang="zh-CN" altLang="en-US" sz="1000" b="1" dirty="0">
              <a:solidFill>
                <a:schemeClr val="bg1">
                  <a:lumMod val="50000"/>
                </a:schemeClr>
              </a:solidFill>
            </a:endParaRPr>
          </a:p>
        </p:txBody>
      </p:sp>
      <p:sp>
        <p:nvSpPr>
          <p:cNvPr id="4" name="文本框 3"/>
          <p:cNvSpPr txBox="1"/>
          <p:nvPr/>
        </p:nvSpPr>
        <p:spPr>
          <a:xfrm>
            <a:off x="6066790" y="2252980"/>
            <a:ext cx="2414905" cy="660400"/>
          </a:xfrm>
          <a:prstGeom prst="rect">
            <a:avLst/>
          </a:prstGeom>
          <a:noFill/>
        </p:spPr>
        <p:txBody>
          <a:bodyPr wrap="square">
            <a:noAutofit/>
          </a:bodyPr>
          <a:lstStyle/>
          <a:p>
            <a:r>
              <a:rPr lang="zh-CN" altLang="en-US" sz="2800" b="1" dirty="0"/>
              <a:t>当地人才角度</a:t>
            </a:r>
            <a:endParaRPr lang="zh-CN" altLang="en-US" sz="2800" b="1" dirty="0"/>
          </a:p>
        </p:txBody>
      </p:sp>
      <p:sp>
        <p:nvSpPr>
          <p:cNvPr id="5" name="文本框 4"/>
          <p:cNvSpPr txBox="1"/>
          <p:nvPr/>
        </p:nvSpPr>
        <p:spPr>
          <a:xfrm>
            <a:off x="5098415" y="4401820"/>
            <a:ext cx="4634865" cy="1562100"/>
          </a:xfrm>
          <a:prstGeom prst="rect">
            <a:avLst/>
          </a:prstGeom>
          <a:noFill/>
        </p:spPr>
        <p:txBody>
          <a:bodyPr wrap="square" rtlCol="0">
            <a:noAutofit/>
          </a:bodyPr>
          <a:p>
            <a:r>
              <a:rPr lang="zh-CN" altLang="en-US"/>
              <a:t>杭州高素质的军事人才和国防科技人才依然不足，这也限制了国防科研和建设的进一步发展。</a:t>
            </a:r>
            <a:endParaRPr lang="zh-CN" altLang="en-US"/>
          </a:p>
        </p:txBody>
      </p:sp>
      <p:pic>
        <p:nvPicPr>
          <p:cNvPr id="6" name="图片 5"/>
          <p:cNvPicPr/>
          <p:nvPr/>
        </p:nvPicPr>
        <p:blipFill>
          <a:blip r:embed="rId7"/>
        </p:blipFill>
        <p:spPr>
          <a:xfrm>
            <a:off x="947420" y="1386205"/>
            <a:ext cx="4808855" cy="2359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椭圆 10"/>
          <p:cNvSpPr/>
          <p:nvPr>
            <p:custDataLst>
              <p:tags r:id="rId1"/>
            </p:custDataLst>
          </p:nvPr>
        </p:nvSpPr>
        <p:spPr>
          <a:xfrm>
            <a:off x="2607729" y="4300871"/>
            <a:ext cx="1046270" cy="1046270"/>
          </a:xfrm>
          <a:prstGeom prst="ellipse">
            <a:avLst/>
          </a:prstGeom>
          <a:solidFill>
            <a:srgbClr val="EDE2D7"/>
          </a:solidFill>
          <a:ln w="25400" cap="flat">
            <a:solidFill>
              <a:schemeClr val="bg1"/>
            </a:solidFill>
            <a:prstDash val="solid"/>
            <a:miter/>
          </a:ln>
        </p:spPr>
        <p:txBody>
          <a:bodyPr wrap="square" rtlCol="0" anchor="ctr">
            <a:noAutofit/>
          </a:bodyPr>
          <a:lstStyle/>
          <a:p>
            <a:pPr fontAlgn="base"/>
            <a:endParaRPr lang="zh-CN" altLang="en-US">
              <a:solidFill>
                <a:schemeClr val="tx1"/>
              </a:solidFill>
              <a:latin typeface="Arial" panose="020B0604020202020204" pitchFamily="34" charset="0"/>
            </a:endParaRPr>
          </a:p>
        </p:txBody>
      </p:sp>
      <p:grpSp>
        <p:nvGrpSpPr>
          <p:cNvPr id="13" name="Group 301" descr="D:\51PPT模板网\51pptmoban.com\图片.jpg"/>
          <p:cNvGrpSpPr/>
          <p:nvPr>
            <p:custDataLst>
              <p:tags r:id="rId2"/>
            </p:custDataLst>
          </p:nvPr>
        </p:nvGrpSpPr>
        <p:grpSpPr>
          <a:xfrm>
            <a:off x="2906215" y="4583955"/>
            <a:ext cx="441754" cy="421788"/>
            <a:chOff x="4417791" y="3086470"/>
            <a:chExt cx="441754" cy="421788"/>
          </a:xfrm>
          <a:solidFill>
            <a:schemeClr val="bg1"/>
          </a:solidFill>
        </p:grpSpPr>
        <p:sp>
          <p:nvSpPr>
            <p:cNvPr id="14" name="Freeform 64"/>
            <p:cNvSpPr>
              <a:spLocks noEditPoints="1"/>
            </p:cNvSpPr>
            <p:nvPr>
              <p:custDataLst>
                <p:tags r:id="rId3"/>
              </p:custDataLst>
            </p:nvPr>
          </p:nvSpPr>
          <p:spPr bwMode="auto">
            <a:xfrm>
              <a:off x="4417791" y="3086470"/>
              <a:ext cx="441754" cy="421788"/>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700">
                <a:solidFill>
                  <a:srgbClr val="FFFFFF"/>
                </a:solidFill>
                <a:latin typeface="+mn-ea"/>
              </a:endParaRPr>
            </a:p>
          </p:txBody>
        </p:sp>
        <p:sp>
          <p:nvSpPr>
            <p:cNvPr id="15" name="Oval 65"/>
            <p:cNvSpPr>
              <a:spLocks noChangeArrowheads="1"/>
            </p:cNvSpPr>
            <p:nvPr>
              <p:custDataLst>
                <p:tags r:id="rId4"/>
              </p:custDataLst>
            </p:nvPr>
          </p:nvSpPr>
          <p:spPr bwMode="auto">
            <a:xfrm>
              <a:off x="4627437" y="3365998"/>
              <a:ext cx="29949" cy="32446"/>
            </a:xfrm>
            <a:prstGeom prst="ellipse">
              <a:avLst/>
            </a:pr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700">
                <a:solidFill>
                  <a:srgbClr val="FFFFFF"/>
                </a:solidFill>
                <a:latin typeface="+mn-ea"/>
              </a:endParaRPr>
            </a:p>
          </p:txBody>
        </p:sp>
      </p:grpSp>
      <p:sp>
        <p:nvSpPr>
          <p:cNvPr id="25" name="任意多边形 40" descr="D:\51PPT模板网\51pptmoban.com\图片.jpg"/>
          <p:cNvSpPr/>
          <p:nvPr>
            <p:custDataLst>
              <p:tags r:id="rId5"/>
            </p:custDataLst>
          </p:nvPr>
        </p:nvSpPr>
        <p:spPr>
          <a:xfrm>
            <a:off x="1714817" y="3887854"/>
            <a:ext cx="546166" cy="412693"/>
          </a:xfrm>
          <a:custGeom>
            <a:avLst/>
            <a:gdLst>
              <a:gd name="connsiteX0" fmla="*/ 281945 w 546166"/>
              <a:gd name="connsiteY0" fmla="*/ 178365 h 412693"/>
              <a:gd name="connsiteX1" fmla="*/ 281945 w 546166"/>
              <a:gd name="connsiteY1" fmla="*/ 369792 h 412693"/>
              <a:gd name="connsiteX2" fmla="*/ 470643 w 546166"/>
              <a:gd name="connsiteY2" fmla="*/ 369792 h 412693"/>
              <a:gd name="connsiteX3" fmla="*/ 470643 w 546166"/>
              <a:gd name="connsiteY3" fmla="*/ 178365 h 412693"/>
              <a:gd name="connsiteX4" fmla="*/ 75524 w 546166"/>
              <a:gd name="connsiteY4" fmla="*/ 178365 h 412693"/>
              <a:gd name="connsiteX5" fmla="*/ 75524 w 546166"/>
              <a:gd name="connsiteY5" fmla="*/ 369792 h 412693"/>
              <a:gd name="connsiteX6" fmla="*/ 264221 w 546166"/>
              <a:gd name="connsiteY6" fmla="*/ 369792 h 412693"/>
              <a:gd name="connsiteX7" fmla="*/ 264221 w 546166"/>
              <a:gd name="connsiteY7" fmla="*/ 178365 h 412693"/>
              <a:gd name="connsiteX8" fmla="*/ 33868 w 546166"/>
              <a:gd name="connsiteY8" fmla="*/ 85725 h 412693"/>
              <a:gd name="connsiteX9" fmla="*/ 512298 w 546166"/>
              <a:gd name="connsiteY9" fmla="*/ 85725 h 412693"/>
              <a:gd name="connsiteX10" fmla="*/ 512298 w 546166"/>
              <a:gd name="connsiteY10" fmla="*/ 369792 h 412693"/>
              <a:gd name="connsiteX11" fmla="*/ 523775 w 546166"/>
              <a:gd name="connsiteY11" fmla="*/ 369792 h 412693"/>
              <a:gd name="connsiteX12" fmla="*/ 523775 w 546166"/>
              <a:gd name="connsiteY12" fmla="*/ 391093 h 412693"/>
              <a:gd name="connsiteX13" fmla="*/ 546166 w 546166"/>
              <a:gd name="connsiteY13" fmla="*/ 391093 h 412693"/>
              <a:gd name="connsiteX14" fmla="*/ 546166 w 546166"/>
              <a:gd name="connsiteY14" fmla="*/ 412693 h 412693"/>
              <a:gd name="connsiteX15" fmla="*/ 0 w 546166"/>
              <a:gd name="connsiteY15" fmla="*/ 412693 h 412693"/>
              <a:gd name="connsiteX16" fmla="*/ 0 w 546166"/>
              <a:gd name="connsiteY16" fmla="*/ 391093 h 412693"/>
              <a:gd name="connsiteX17" fmla="*/ 22391 w 546166"/>
              <a:gd name="connsiteY17" fmla="*/ 391093 h 412693"/>
              <a:gd name="connsiteX18" fmla="*/ 22391 w 546166"/>
              <a:gd name="connsiteY18" fmla="*/ 369792 h 412693"/>
              <a:gd name="connsiteX19" fmla="*/ 33868 w 546166"/>
              <a:gd name="connsiteY19" fmla="*/ 369792 h 412693"/>
              <a:gd name="connsiteX20" fmla="*/ 82810 w 546166"/>
              <a:gd name="connsiteY20" fmla="*/ 0 h 412693"/>
              <a:gd name="connsiteX21" fmla="*/ 463356 w 546166"/>
              <a:gd name="connsiteY21" fmla="*/ 0 h 412693"/>
              <a:gd name="connsiteX22" fmla="*/ 475182 w 546166"/>
              <a:gd name="connsiteY22" fmla="*/ 11826 h 412693"/>
              <a:gd name="connsiteX23" fmla="*/ 475182 w 546166"/>
              <a:gd name="connsiteY23" fmla="*/ 21432 h 412693"/>
              <a:gd name="connsiteX24" fmla="*/ 536926 w 546166"/>
              <a:gd name="connsiteY24" fmla="*/ 21432 h 412693"/>
              <a:gd name="connsiteX25" fmla="*/ 546166 w 546166"/>
              <a:gd name="connsiteY25" fmla="*/ 30672 h 412693"/>
              <a:gd name="connsiteX26" fmla="*/ 546166 w 546166"/>
              <a:gd name="connsiteY26" fmla="*/ 67630 h 412693"/>
              <a:gd name="connsiteX27" fmla="*/ 536926 w 546166"/>
              <a:gd name="connsiteY27" fmla="*/ 76870 h 412693"/>
              <a:gd name="connsiteX28" fmla="*/ 9240 w 546166"/>
              <a:gd name="connsiteY28" fmla="*/ 76870 h 412693"/>
              <a:gd name="connsiteX29" fmla="*/ 0 w 546166"/>
              <a:gd name="connsiteY29" fmla="*/ 67630 h 412693"/>
              <a:gd name="connsiteX30" fmla="*/ 0 w 546166"/>
              <a:gd name="connsiteY30" fmla="*/ 30672 h 412693"/>
              <a:gd name="connsiteX31" fmla="*/ 9240 w 546166"/>
              <a:gd name="connsiteY31" fmla="*/ 21432 h 412693"/>
              <a:gd name="connsiteX32" fmla="*/ 70984 w 546166"/>
              <a:gd name="connsiteY32" fmla="*/ 21432 h 412693"/>
              <a:gd name="connsiteX33" fmla="*/ 70984 w 546166"/>
              <a:gd name="connsiteY33" fmla="*/ 11826 h 412693"/>
              <a:gd name="connsiteX34" fmla="*/ 82810 w 546166"/>
              <a:gd name="connsiteY34" fmla="*/ 0 h 41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166" h="412693">
                <a:moveTo>
                  <a:pt x="281945" y="178365"/>
                </a:moveTo>
                <a:lnTo>
                  <a:pt x="281945" y="369792"/>
                </a:lnTo>
                <a:lnTo>
                  <a:pt x="470643" y="369792"/>
                </a:lnTo>
                <a:lnTo>
                  <a:pt x="470643" y="178365"/>
                </a:lnTo>
                <a:close/>
                <a:moveTo>
                  <a:pt x="75524" y="178365"/>
                </a:moveTo>
                <a:lnTo>
                  <a:pt x="75524" y="369792"/>
                </a:lnTo>
                <a:lnTo>
                  <a:pt x="264221" y="369792"/>
                </a:lnTo>
                <a:lnTo>
                  <a:pt x="264221" y="178365"/>
                </a:lnTo>
                <a:close/>
                <a:moveTo>
                  <a:pt x="33868" y="85725"/>
                </a:moveTo>
                <a:lnTo>
                  <a:pt x="512298" y="85725"/>
                </a:lnTo>
                <a:lnTo>
                  <a:pt x="512298" y="369792"/>
                </a:lnTo>
                <a:lnTo>
                  <a:pt x="523775" y="369792"/>
                </a:lnTo>
                <a:lnTo>
                  <a:pt x="523775" y="391093"/>
                </a:lnTo>
                <a:lnTo>
                  <a:pt x="546166" y="391093"/>
                </a:lnTo>
                <a:lnTo>
                  <a:pt x="546166" y="412693"/>
                </a:lnTo>
                <a:lnTo>
                  <a:pt x="0" y="412693"/>
                </a:lnTo>
                <a:lnTo>
                  <a:pt x="0" y="391093"/>
                </a:lnTo>
                <a:lnTo>
                  <a:pt x="22391" y="391093"/>
                </a:lnTo>
                <a:lnTo>
                  <a:pt x="22391" y="369792"/>
                </a:lnTo>
                <a:lnTo>
                  <a:pt x="33868" y="369792"/>
                </a:lnTo>
                <a:close/>
                <a:moveTo>
                  <a:pt x="82810" y="0"/>
                </a:moveTo>
                <a:lnTo>
                  <a:pt x="463356" y="0"/>
                </a:lnTo>
                <a:cubicBezTo>
                  <a:pt x="469887" y="0"/>
                  <a:pt x="475182" y="5295"/>
                  <a:pt x="475182" y="11826"/>
                </a:cubicBezTo>
                <a:lnTo>
                  <a:pt x="475182" y="21432"/>
                </a:lnTo>
                <a:lnTo>
                  <a:pt x="536926" y="21432"/>
                </a:lnTo>
                <a:cubicBezTo>
                  <a:pt x="542029" y="21432"/>
                  <a:pt x="546166" y="25569"/>
                  <a:pt x="546166" y="30672"/>
                </a:cubicBezTo>
                <a:lnTo>
                  <a:pt x="546166" y="67630"/>
                </a:lnTo>
                <a:cubicBezTo>
                  <a:pt x="546166" y="72733"/>
                  <a:pt x="542029" y="76870"/>
                  <a:pt x="536926" y="76870"/>
                </a:cubicBezTo>
                <a:lnTo>
                  <a:pt x="9240" y="76870"/>
                </a:lnTo>
                <a:cubicBezTo>
                  <a:pt x="4137" y="76870"/>
                  <a:pt x="0" y="72733"/>
                  <a:pt x="0" y="67630"/>
                </a:cubicBezTo>
                <a:lnTo>
                  <a:pt x="0" y="30672"/>
                </a:lnTo>
                <a:cubicBezTo>
                  <a:pt x="0" y="25569"/>
                  <a:pt x="4137" y="21432"/>
                  <a:pt x="9240" y="21432"/>
                </a:cubicBezTo>
                <a:lnTo>
                  <a:pt x="70984" y="21432"/>
                </a:lnTo>
                <a:lnTo>
                  <a:pt x="70984" y="11826"/>
                </a:lnTo>
                <a:cubicBezTo>
                  <a:pt x="70984" y="5295"/>
                  <a:pt x="76279" y="0"/>
                  <a:pt x="828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1"/>
          <p:cNvSpPr/>
          <p:nvPr/>
        </p:nvSpPr>
        <p:spPr>
          <a:xfrm>
            <a:off x="5340384" y="1386430"/>
            <a:ext cx="5903879" cy="2359222"/>
          </a:xfrm>
          <a:prstGeom prst="rect">
            <a:avLst/>
          </a:prstGeom>
          <a:solidFill>
            <a:srgbClr val="FFFFFF"/>
          </a:solidFill>
          <a:ln w="12700" cmpd="sng">
            <a:solidFill>
              <a:schemeClr val="bg1">
                <a:lumMod val="85000"/>
              </a:schemeClr>
            </a:solidFill>
            <a:prstDash val="solid"/>
            <a:round/>
            <a:headEnd type="none"/>
            <a:tailEnd type="none" w="med" len="med"/>
          </a:ln>
          <a:effectLst/>
        </p:spPr>
        <p:txBody>
          <a:bodyPr wrap="square" rtlCol="0" anchor="ctr">
            <a:noAutofit/>
          </a:bodyPr>
          <a:lstStyle/>
          <a:p>
            <a:pPr algn="ctr" fontAlgn="base">
              <a:spcBef>
                <a:spcPct val="0"/>
              </a:spcBef>
              <a:spcAft>
                <a:spcPct val="0"/>
              </a:spcAft>
            </a:pPr>
            <a:endParaRPr lang="zh-CN" altLang="en-US" sz="1400" kern="0">
              <a:solidFill>
                <a:schemeClr val="tx1">
                  <a:lumMod val="75000"/>
                  <a:lumOff val="25000"/>
                </a:schemeClr>
              </a:solidFill>
              <a:cs typeface="+mn-ea"/>
            </a:endParaRPr>
          </a:p>
        </p:txBody>
      </p:sp>
      <p:sp>
        <p:nvSpPr>
          <p:cNvPr id="2" name="矩形 3" descr="D:\51PPT模板网\51pptmoban.com\图片.jpg"/>
          <p:cNvSpPr/>
          <p:nvPr/>
        </p:nvSpPr>
        <p:spPr>
          <a:xfrm>
            <a:off x="947737" y="1386504"/>
            <a:ext cx="4808749" cy="2363066"/>
          </a:xfrm>
          <a:prstGeom prst="rect">
            <a:avLst/>
          </a:prstGeom>
          <a:blipFill dpi="0" rotWithShape="1">
            <a:blip r:embed="rId6" cstate="email"/>
            <a:srcRect/>
            <a:stretch>
              <a:fillRect/>
            </a:stretch>
          </a:blipFill>
          <a:ln w="254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66809" y="2252736"/>
            <a:ext cx="4972665" cy="321945"/>
          </a:xfrm>
          <a:prstGeom prst="rect">
            <a:avLst/>
          </a:prstGeom>
          <a:noFill/>
        </p:spPr>
        <p:txBody>
          <a:bodyPr wrap="square">
            <a:spAutoFit/>
          </a:bodyPr>
          <a:lstStyle/>
          <a:p>
            <a:pPr>
              <a:lnSpc>
                <a:spcPct val="150000"/>
              </a:lnSpc>
            </a:pPr>
            <a:endParaRPr lang="zh-CN" altLang="en-US" sz="1000" b="1" dirty="0">
              <a:solidFill>
                <a:schemeClr val="bg1">
                  <a:lumMod val="50000"/>
                </a:schemeClr>
              </a:solidFill>
            </a:endParaRPr>
          </a:p>
        </p:txBody>
      </p:sp>
      <p:sp>
        <p:nvSpPr>
          <p:cNvPr id="4" name="文本框 3"/>
          <p:cNvSpPr txBox="1"/>
          <p:nvPr/>
        </p:nvSpPr>
        <p:spPr>
          <a:xfrm>
            <a:off x="6066790" y="2252980"/>
            <a:ext cx="2414905" cy="660400"/>
          </a:xfrm>
          <a:prstGeom prst="rect">
            <a:avLst/>
          </a:prstGeom>
          <a:noFill/>
        </p:spPr>
        <p:txBody>
          <a:bodyPr wrap="square">
            <a:noAutofit/>
          </a:bodyPr>
          <a:lstStyle/>
          <a:p>
            <a:r>
              <a:rPr lang="zh-CN" altLang="en-US" sz="2800" b="1" dirty="0"/>
              <a:t>公众意识角度</a:t>
            </a:r>
            <a:endParaRPr lang="zh-CN" altLang="en-US" sz="2800" b="1" dirty="0"/>
          </a:p>
        </p:txBody>
      </p:sp>
      <p:sp>
        <p:nvSpPr>
          <p:cNvPr id="5" name="文本框 4"/>
          <p:cNvSpPr txBox="1"/>
          <p:nvPr/>
        </p:nvSpPr>
        <p:spPr>
          <a:xfrm>
            <a:off x="5098415" y="4401820"/>
            <a:ext cx="4634865" cy="1562100"/>
          </a:xfrm>
          <a:prstGeom prst="rect">
            <a:avLst/>
          </a:prstGeom>
          <a:noFill/>
        </p:spPr>
        <p:txBody>
          <a:bodyPr wrap="square" rtlCol="0">
            <a:noAutofit/>
          </a:bodyPr>
          <a:p>
            <a:r>
              <a:rPr lang="zh-CN" altLang="en-US"/>
              <a:t>尽管国防教育有所加强，但公众的国防意识和参与度仍需提升，特别是在青年群体中尤其严重。</a:t>
            </a:r>
            <a:endParaRPr lang="zh-CN" altLang="en-US"/>
          </a:p>
        </p:txBody>
      </p:sp>
      <p:pic>
        <p:nvPicPr>
          <p:cNvPr id="6" name="图片 5"/>
          <p:cNvPicPr/>
          <p:nvPr/>
        </p:nvPicPr>
        <p:blipFill>
          <a:blip r:embed="rId7"/>
        </p:blipFill>
        <p:spPr>
          <a:xfrm>
            <a:off x="947420" y="1386205"/>
            <a:ext cx="4809490" cy="23634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椭圆 10"/>
          <p:cNvSpPr/>
          <p:nvPr>
            <p:custDataLst>
              <p:tags r:id="rId1"/>
            </p:custDataLst>
          </p:nvPr>
        </p:nvSpPr>
        <p:spPr>
          <a:xfrm>
            <a:off x="2607729" y="4300871"/>
            <a:ext cx="1046270" cy="1046270"/>
          </a:xfrm>
          <a:prstGeom prst="ellipse">
            <a:avLst/>
          </a:prstGeom>
          <a:solidFill>
            <a:srgbClr val="EDE2D7"/>
          </a:solidFill>
          <a:ln w="25400" cap="flat">
            <a:solidFill>
              <a:schemeClr val="bg1"/>
            </a:solidFill>
            <a:prstDash val="solid"/>
            <a:miter/>
          </a:ln>
        </p:spPr>
        <p:txBody>
          <a:bodyPr wrap="square" rtlCol="0" anchor="ctr">
            <a:noAutofit/>
          </a:bodyPr>
          <a:lstStyle/>
          <a:p>
            <a:pPr fontAlgn="base"/>
            <a:endParaRPr lang="zh-CN" altLang="en-US">
              <a:solidFill>
                <a:schemeClr val="tx1"/>
              </a:solidFill>
              <a:latin typeface="Arial" panose="020B0604020202020204" pitchFamily="34" charset="0"/>
            </a:endParaRPr>
          </a:p>
        </p:txBody>
      </p:sp>
      <p:grpSp>
        <p:nvGrpSpPr>
          <p:cNvPr id="13" name="Group 301" descr="D:\51PPT模板网\51pptmoban.com\图片.jpg"/>
          <p:cNvGrpSpPr/>
          <p:nvPr>
            <p:custDataLst>
              <p:tags r:id="rId2"/>
            </p:custDataLst>
          </p:nvPr>
        </p:nvGrpSpPr>
        <p:grpSpPr>
          <a:xfrm>
            <a:off x="2906215" y="4583955"/>
            <a:ext cx="441754" cy="421788"/>
            <a:chOff x="4417791" y="3086470"/>
            <a:chExt cx="441754" cy="421788"/>
          </a:xfrm>
          <a:solidFill>
            <a:schemeClr val="bg1"/>
          </a:solidFill>
        </p:grpSpPr>
        <p:sp>
          <p:nvSpPr>
            <p:cNvPr id="14" name="Freeform 64"/>
            <p:cNvSpPr>
              <a:spLocks noEditPoints="1"/>
            </p:cNvSpPr>
            <p:nvPr>
              <p:custDataLst>
                <p:tags r:id="rId3"/>
              </p:custDataLst>
            </p:nvPr>
          </p:nvSpPr>
          <p:spPr bwMode="auto">
            <a:xfrm>
              <a:off x="4417791" y="3086470"/>
              <a:ext cx="441754" cy="421788"/>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700">
                <a:solidFill>
                  <a:srgbClr val="FFFFFF"/>
                </a:solidFill>
                <a:latin typeface="+mn-ea"/>
              </a:endParaRPr>
            </a:p>
          </p:txBody>
        </p:sp>
        <p:sp>
          <p:nvSpPr>
            <p:cNvPr id="15" name="Oval 65"/>
            <p:cNvSpPr>
              <a:spLocks noChangeArrowheads="1"/>
            </p:cNvSpPr>
            <p:nvPr>
              <p:custDataLst>
                <p:tags r:id="rId4"/>
              </p:custDataLst>
            </p:nvPr>
          </p:nvSpPr>
          <p:spPr bwMode="auto">
            <a:xfrm>
              <a:off x="4627437" y="3365998"/>
              <a:ext cx="29949" cy="32446"/>
            </a:xfrm>
            <a:prstGeom prst="ellipse">
              <a:avLst/>
            </a:pr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700">
                <a:solidFill>
                  <a:srgbClr val="FFFFFF"/>
                </a:solidFill>
                <a:latin typeface="+mn-ea"/>
              </a:endParaRPr>
            </a:p>
          </p:txBody>
        </p:sp>
      </p:grpSp>
      <p:sp>
        <p:nvSpPr>
          <p:cNvPr id="25" name="任意多边形 40" descr="D:\51PPT模板网\51pptmoban.com\图片.jpg"/>
          <p:cNvSpPr/>
          <p:nvPr>
            <p:custDataLst>
              <p:tags r:id="rId5"/>
            </p:custDataLst>
          </p:nvPr>
        </p:nvSpPr>
        <p:spPr>
          <a:xfrm>
            <a:off x="1714817" y="3887854"/>
            <a:ext cx="546166" cy="412693"/>
          </a:xfrm>
          <a:custGeom>
            <a:avLst/>
            <a:gdLst>
              <a:gd name="connsiteX0" fmla="*/ 281945 w 546166"/>
              <a:gd name="connsiteY0" fmla="*/ 178365 h 412693"/>
              <a:gd name="connsiteX1" fmla="*/ 281945 w 546166"/>
              <a:gd name="connsiteY1" fmla="*/ 369792 h 412693"/>
              <a:gd name="connsiteX2" fmla="*/ 470643 w 546166"/>
              <a:gd name="connsiteY2" fmla="*/ 369792 h 412693"/>
              <a:gd name="connsiteX3" fmla="*/ 470643 w 546166"/>
              <a:gd name="connsiteY3" fmla="*/ 178365 h 412693"/>
              <a:gd name="connsiteX4" fmla="*/ 75524 w 546166"/>
              <a:gd name="connsiteY4" fmla="*/ 178365 h 412693"/>
              <a:gd name="connsiteX5" fmla="*/ 75524 w 546166"/>
              <a:gd name="connsiteY5" fmla="*/ 369792 h 412693"/>
              <a:gd name="connsiteX6" fmla="*/ 264221 w 546166"/>
              <a:gd name="connsiteY6" fmla="*/ 369792 h 412693"/>
              <a:gd name="connsiteX7" fmla="*/ 264221 w 546166"/>
              <a:gd name="connsiteY7" fmla="*/ 178365 h 412693"/>
              <a:gd name="connsiteX8" fmla="*/ 33868 w 546166"/>
              <a:gd name="connsiteY8" fmla="*/ 85725 h 412693"/>
              <a:gd name="connsiteX9" fmla="*/ 512298 w 546166"/>
              <a:gd name="connsiteY9" fmla="*/ 85725 h 412693"/>
              <a:gd name="connsiteX10" fmla="*/ 512298 w 546166"/>
              <a:gd name="connsiteY10" fmla="*/ 369792 h 412693"/>
              <a:gd name="connsiteX11" fmla="*/ 523775 w 546166"/>
              <a:gd name="connsiteY11" fmla="*/ 369792 h 412693"/>
              <a:gd name="connsiteX12" fmla="*/ 523775 w 546166"/>
              <a:gd name="connsiteY12" fmla="*/ 391093 h 412693"/>
              <a:gd name="connsiteX13" fmla="*/ 546166 w 546166"/>
              <a:gd name="connsiteY13" fmla="*/ 391093 h 412693"/>
              <a:gd name="connsiteX14" fmla="*/ 546166 w 546166"/>
              <a:gd name="connsiteY14" fmla="*/ 412693 h 412693"/>
              <a:gd name="connsiteX15" fmla="*/ 0 w 546166"/>
              <a:gd name="connsiteY15" fmla="*/ 412693 h 412693"/>
              <a:gd name="connsiteX16" fmla="*/ 0 w 546166"/>
              <a:gd name="connsiteY16" fmla="*/ 391093 h 412693"/>
              <a:gd name="connsiteX17" fmla="*/ 22391 w 546166"/>
              <a:gd name="connsiteY17" fmla="*/ 391093 h 412693"/>
              <a:gd name="connsiteX18" fmla="*/ 22391 w 546166"/>
              <a:gd name="connsiteY18" fmla="*/ 369792 h 412693"/>
              <a:gd name="connsiteX19" fmla="*/ 33868 w 546166"/>
              <a:gd name="connsiteY19" fmla="*/ 369792 h 412693"/>
              <a:gd name="connsiteX20" fmla="*/ 82810 w 546166"/>
              <a:gd name="connsiteY20" fmla="*/ 0 h 412693"/>
              <a:gd name="connsiteX21" fmla="*/ 463356 w 546166"/>
              <a:gd name="connsiteY21" fmla="*/ 0 h 412693"/>
              <a:gd name="connsiteX22" fmla="*/ 475182 w 546166"/>
              <a:gd name="connsiteY22" fmla="*/ 11826 h 412693"/>
              <a:gd name="connsiteX23" fmla="*/ 475182 w 546166"/>
              <a:gd name="connsiteY23" fmla="*/ 21432 h 412693"/>
              <a:gd name="connsiteX24" fmla="*/ 536926 w 546166"/>
              <a:gd name="connsiteY24" fmla="*/ 21432 h 412693"/>
              <a:gd name="connsiteX25" fmla="*/ 546166 w 546166"/>
              <a:gd name="connsiteY25" fmla="*/ 30672 h 412693"/>
              <a:gd name="connsiteX26" fmla="*/ 546166 w 546166"/>
              <a:gd name="connsiteY26" fmla="*/ 67630 h 412693"/>
              <a:gd name="connsiteX27" fmla="*/ 536926 w 546166"/>
              <a:gd name="connsiteY27" fmla="*/ 76870 h 412693"/>
              <a:gd name="connsiteX28" fmla="*/ 9240 w 546166"/>
              <a:gd name="connsiteY28" fmla="*/ 76870 h 412693"/>
              <a:gd name="connsiteX29" fmla="*/ 0 w 546166"/>
              <a:gd name="connsiteY29" fmla="*/ 67630 h 412693"/>
              <a:gd name="connsiteX30" fmla="*/ 0 w 546166"/>
              <a:gd name="connsiteY30" fmla="*/ 30672 h 412693"/>
              <a:gd name="connsiteX31" fmla="*/ 9240 w 546166"/>
              <a:gd name="connsiteY31" fmla="*/ 21432 h 412693"/>
              <a:gd name="connsiteX32" fmla="*/ 70984 w 546166"/>
              <a:gd name="connsiteY32" fmla="*/ 21432 h 412693"/>
              <a:gd name="connsiteX33" fmla="*/ 70984 w 546166"/>
              <a:gd name="connsiteY33" fmla="*/ 11826 h 412693"/>
              <a:gd name="connsiteX34" fmla="*/ 82810 w 546166"/>
              <a:gd name="connsiteY34" fmla="*/ 0 h 41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166" h="412693">
                <a:moveTo>
                  <a:pt x="281945" y="178365"/>
                </a:moveTo>
                <a:lnTo>
                  <a:pt x="281945" y="369792"/>
                </a:lnTo>
                <a:lnTo>
                  <a:pt x="470643" y="369792"/>
                </a:lnTo>
                <a:lnTo>
                  <a:pt x="470643" y="178365"/>
                </a:lnTo>
                <a:close/>
                <a:moveTo>
                  <a:pt x="75524" y="178365"/>
                </a:moveTo>
                <a:lnTo>
                  <a:pt x="75524" y="369792"/>
                </a:lnTo>
                <a:lnTo>
                  <a:pt x="264221" y="369792"/>
                </a:lnTo>
                <a:lnTo>
                  <a:pt x="264221" y="178365"/>
                </a:lnTo>
                <a:close/>
                <a:moveTo>
                  <a:pt x="33868" y="85725"/>
                </a:moveTo>
                <a:lnTo>
                  <a:pt x="512298" y="85725"/>
                </a:lnTo>
                <a:lnTo>
                  <a:pt x="512298" y="369792"/>
                </a:lnTo>
                <a:lnTo>
                  <a:pt x="523775" y="369792"/>
                </a:lnTo>
                <a:lnTo>
                  <a:pt x="523775" y="391093"/>
                </a:lnTo>
                <a:lnTo>
                  <a:pt x="546166" y="391093"/>
                </a:lnTo>
                <a:lnTo>
                  <a:pt x="546166" y="412693"/>
                </a:lnTo>
                <a:lnTo>
                  <a:pt x="0" y="412693"/>
                </a:lnTo>
                <a:lnTo>
                  <a:pt x="0" y="391093"/>
                </a:lnTo>
                <a:lnTo>
                  <a:pt x="22391" y="391093"/>
                </a:lnTo>
                <a:lnTo>
                  <a:pt x="22391" y="369792"/>
                </a:lnTo>
                <a:lnTo>
                  <a:pt x="33868" y="369792"/>
                </a:lnTo>
                <a:close/>
                <a:moveTo>
                  <a:pt x="82810" y="0"/>
                </a:moveTo>
                <a:lnTo>
                  <a:pt x="463356" y="0"/>
                </a:lnTo>
                <a:cubicBezTo>
                  <a:pt x="469887" y="0"/>
                  <a:pt x="475182" y="5295"/>
                  <a:pt x="475182" y="11826"/>
                </a:cubicBezTo>
                <a:lnTo>
                  <a:pt x="475182" y="21432"/>
                </a:lnTo>
                <a:lnTo>
                  <a:pt x="536926" y="21432"/>
                </a:lnTo>
                <a:cubicBezTo>
                  <a:pt x="542029" y="21432"/>
                  <a:pt x="546166" y="25569"/>
                  <a:pt x="546166" y="30672"/>
                </a:cubicBezTo>
                <a:lnTo>
                  <a:pt x="546166" y="67630"/>
                </a:lnTo>
                <a:cubicBezTo>
                  <a:pt x="546166" y="72733"/>
                  <a:pt x="542029" y="76870"/>
                  <a:pt x="536926" y="76870"/>
                </a:cubicBezTo>
                <a:lnTo>
                  <a:pt x="9240" y="76870"/>
                </a:lnTo>
                <a:cubicBezTo>
                  <a:pt x="4137" y="76870"/>
                  <a:pt x="0" y="72733"/>
                  <a:pt x="0" y="67630"/>
                </a:cubicBezTo>
                <a:lnTo>
                  <a:pt x="0" y="30672"/>
                </a:lnTo>
                <a:cubicBezTo>
                  <a:pt x="0" y="25569"/>
                  <a:pt x="4137" y="21432"/>
                  <a:pt x="9240" y="21432"/>
                </a:cubicBezTo>
                <a:lnTo>
                  <a:pt x="70984" y="21432"/>
                </a:lnTo>
                <a:lnTo>
                  <a:pt x="70984" y="11826"/>
                </a:lnTo>
                <a:cubicBezTo>
                  <a:pt x="70984" y="5295"/>
                  <a:pt x="76279" y="0"/>
                  <a:pt x="828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1"/>
          <p:cNvSpPr/>
          <p:nvPr/>
        </p:nvSpPr>
        <p:spPr>
          <a:xfrm>
            <a:off x="5340384" y="1386430"/>
            <a:ext cx="5903879" cy="2359222"/>
          </a:xfrm>
          <a:prstGeom prst="rect">
            <a:avLst/>
          </a:prstGeom>
          <a:solidFill>
            <a:srgbClr val="FFFFFF"/>
          </a:solidFill>
          <a:ln w="12700" cmpd="sng">
            <a:solidFill>
              <a:schemeClr val="bg1">
                <a:lumMod val="85000"/>
              </a:schemeClr>
            </a:solidFill>
            <a:prstDash val="solid"/>
            <a:round/>
            <a:headEnd type="none"/>
            <a:tailEnd type="none" w="med" len="med"/>
          </a:ln>
          <a:effectLst/>
        </p:spPr>
        <p:txBody>
          <a:bodyPr wrap="square" rtlCol="0" anchor="ctr">
            <a:noAutofit/>
          </a:bodyPr>
          <a:lstStyle/>
          <a:p>
            <a:pPr algn="ctr" fontAlgn="base">
              <a:spcBef>
                <a:spcPct val="0"/>
              </a:spcBef>
              <a:spcAft>
                <a:spcPct val="0"/>
              </a:spcAft>
            </a:pPr>
            <a:endParaRPr lang="zh-CN" altLang="en-US" sz="1400" kern="0">
              <a:solidFill>
                <a:schemeClr val="tx1">
                  <a:lumMod val="75000"/>
                  <a:lumOff val="25000"/>
                </a:schemeClr>
              </a:solidFill>
              <a:cs typeface="+mn-ea"/>
            </a:endParaRPr>
          </a:p>
        </p:txBody>
      </p:sp>
      <p:sp>
        <p:nvSpPr>
          <p:cNvPr id="2" name="矩形 3" descr="D:\51PPT模板网\51pptmoban.com\图片.jpg"/>
          <p:cNvSpPr/>
          <p:nvPr/>
        </p:nvSpPr>
        <p:spPr>
          <a:xfrm>
            <a:off x="947737" y="1386504"/>
            <a:ext cx="4808749" cy="2363066"/>
          </a:xfrm>
          <a:prstGeom prst="rect">
            <a:avLst/>
          </a:prstGeom>
          <a:blipFill dpi="0" rotWithShape="1">
            <a:blip r:embed="rId6" cstate="email"/>
            <a:srcRect/>
            <a:stretch>
              <a:fillRect/>
            </a:stretch>
          </a:blipFill>
          <a:ln w="254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66809" y="2252736"/>
            <a:ext cx="4972665" cy="321945"/>
          </a:xfrm>
          <a:prstGeom prst="rect">
            <a:avLst/>
          </a:prstGeom>
          <a:noFill/>
        </p:spPr>
        <p:txBody>
          <a:bodyPr wrap="square">
            <a:spAutoFit/>
          </a:bodyPr>
          <a:lstStyle/>
          <a:p>
            <a:pPr>
              <a:lnSpc>
                <a:spcPct val="150000"/>
              </a:lnSpc>
            </a:pPr>
            <a:endParaRPr lang="zh-CN" altLang="en-US" sz="1000" b="1" dirty="0">
              <a:solidFill>
                <a:schemeClr val="bg1">
                  <a:lumMod val="50000"/>
                </a:schemeClr>
              </a:solidFill>
            </a:endParaRPr>
          </a:p>
        </p:txBody>
      </p:sp>
      <p:sp>
        <p:nvSpPr>
          <p:cNvPr id="4" name="文本框 3"/>
          <p:cNvSpPr txBox="1"/>
          <p:nvPr/>
        </p:nvSpPr>
        <p:spPr>
          <a:xfrm>
            <a:off x="6066790" y="2252980"/>
            <a:ext cx="2414905" cy="660400"/>
          </a:xfrm>
          <a:prstGeom prst="rect">
            <a:avLst/>
          </a:prstGeom>
          <a:noFill/>
        </p:spPr>
        <p:txBody>
          <a:bodyPr wrap="square">
            <a:noAutofit/>
          </a:bodyPr>
          <a:lstStyle/>
          <a:p>
            <a:r>
              <a:rPr lang="zh-CN" altLang="en-US" sz="2800" b="1" dirty="0"/>
              <a:t>资源配置角度</a:t>
            </a:r>
            <a:endParaRPr lang="zh-CN" altLang="en-US" sz="2800" b="1" dirty="0"/>
          </a:p>
        </p:txBody>
      </p:sp>
      <p:sp>
        <p:nvSpPr>
          <p:cNvPr id="5" name="文本框 4"/>
          <p:cNvSpPr txBox="1"/>
          <p:nvPr/>
        </p:nvSpPr>
        <p:spPr>
          <a:xfrm>
            <a:off x="5098415" y="4401820"/>
            <a:ext cx="4634865" cy="1562100"/>
          </a:xfrm>
          <a:prstGeom prst="rect">
            <a:avLst/>
          </a:prstGeom>
          <a:noFill/>
        </p:spPr>
        <p:txBody>
          <a:bodyPr wrap="square" rtlCol="0">
            <a:noAutofit/>
          </a:bodyPr>
          <a:p>
            <a:r>
              <a:rPr lang="zh-CN" altLang="en-US"/>
              <a:t>在不同学校和地区之间，国防教育的资源配置和师资力量存在差异，部分学校的国防教育课程和活动相对薄弱</a:t>
            </a:r>
            <a:endParaRPr lang="zh-CN" altLang="en-US"/>
          </a:p>
        </p:txBody>
      </p:sp>
      <p:pic>
        <p:nvPicPr>
          <p:cNvPr id="6" name="图片 5"/>
          <p:cNvPicPr/>
          <p:nvPr/>
        </p:nvPicPr>
        <p:blipFill>
          <a:blip r:embed="rId7"/>
        </p:blipFill>
        <p:spPr>
          <a:xfrm>
            <a:off x="910590" y="1389380"/>
            <a:ext cx="4845685" cy="2355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椭圆 10"/>
          <p:cNvSpPr/>
          <p:nvPr>
            <p:custDataLst>
              <p:tags r:id="rId1"/>
            </p:custDataLst>
          </p:nvPr>
        </p:nvSpPr>
        <p:spPr>
          <a:xfrm>
            <a:off x="2607729" y="4300871"/>
            <a:ext cx="1046270" cy="1046270"/>
          </a:xfrm>
          <a:prstGeom prst="ellipse">
            <a:avLst/>
          </a:prstGeom>
          <a:solidFill>
            <a:srgbClr val="EDE2D7"/>
          </a:solidFill>
          <a:ln w="25400" cap="flat">
            <a:solidFill>
              <a:schemeClr val="bg1"/>
            </a:solidFill>
            <a:prstDash val="solid"/>
            <a:miter/>
          </a:ln>
        </p:spPr>
        <p:txBody>
          <a:bodyPr wrap="square" rtlCol="0" anchor="ctr">
            <a:noAutofit/>
          </a:bodyPr>
          <a:lstStyle/>
          <a:p>
            <a:pPr fontAlgn="base"/>
            <a:endParaRPr lang="zh-CN" altLang="en-US">
              <a:solidFill>
                <a:schemeClr val="tx1"/>
              </a:solidFill>
              <a:latin typeface="Arial" panose="020B0604020202020204" pitchFamily="34" charset="0"/>
            </a:endParaRPr>
          </a:p>
        </p:txBody>
      </p:sp>
      <p:grpSp>
        <p:nvGrpSpPr>
          <p:cNvPr id="13" name="Group 301" descr="D:\51PPT模板网\51pptmoban.com\图片.jpg"/>
          <p:cNvGrpSpPr/>
          <p:nvPr>
            <p:custDataLst>
              <p:tags r:id="rId2"/>
            </p:custDataLst>
          </p:nvPr>
        </p:nvGrpSpPr>
        <p:grpSpPr>
          <a:xfrm>
            <a:off x="2906215" y="4583955"/>
            <a:ext cx="441754" cy="421788"/>
            <a:chOff x="4417791" y="3086470"/>
            <a:chExt cx="441754" cy="421788"/>
          </a:xfrm>
          <a:solidFill>
            <a:schemeClr val="bg1"/>
          </a:solidFill>
        </p:grpSpPr>
        <p:sp>
          <p:nvSpPr>
            <p:cNvPr id="14" name="Freeform 64"/>
            <p:cNvSpPr>
              <a:spLocks noEditPoints="1"/>
            </p:cNvSpPr>
            <p:nvPr>
              <p:custDataLst>
                <p:tags r:id="rId3"/>
              </p:custDataLst>
            </p:nvPr>
          </p:nvSpPr>
          <p:spPr bwMode="auto">
            <a:xfrm>
              <a:off x="4417791" y="3086470"/>
              <a:ext cx="441754" cy="421788"/>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700">
                <a:solidFill>
                  <a:srgbClr val="FFFFFF"/>
                </a:solidFill>
                <a:latin typeface="+mn-ea"/>
              </a:endParaRPr>
            </a:p>
          </p:txBody>
        </p:sp>
        <p:sp>
          <p:nvSpPr>
            <p:cNvPr id="15" name="Oval 65"/>
            <p:cNvSpPr>
              <a:spLocks noChangeArrowheads="1"/>
            </p:cNvSpPr>
            <p:nvPr>
              <p:custDataLst>
                <p:tags r:id="rId4"/>
              </p:custDataLst>
            </p:nvPr>
          </p:nvSpPr>
          <p:spPr bwMode="auto">
            <a:xfrm>
              <a:off x="4627437" y="3365998"/>
              <a:ext cx="29949" cy="32446"/>
            </a:xfrm>
            <a:prstGeom prst="ellipse">
              <a:avLst/>
            </a:pr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en-US" sz="1700">
                <a:solidFill>
                  <a:srgbClr val="FFFFFF"/>
                </a:solidFill>
                <a:latin typeface="+mn-ea"/>
              </a:endParaRPr>
            </a:p>
          </p:txBody>
        </p:sp>
      </p:grpSp>
      <p:sp>
        <p:nvSpPr>
          <p:cNvPr id="25" name="任意多边形 40" descr="D:\51PPT模板网\51pptmoban.com\图片.jpg"/>
          <p:cNvSpPr/>
          <p:nvPr>
            <p:custDataLst>
              <p:tags r:id="rId5"/>
            </p:custDataLst>
          </p:nvPr>
        </p:nvSpPr>
        <p:spPr>
          <a:xfrm>
            <a:off x="1714817" y="3887854"/>
            <a:ext cx="546166" cy="412693"/>
          </a:xfrm>
          <a:custGeom>
            <a:avLst/>
            <a:gdLst>
              <a:gd name="connsiteX0" fmla="*/ 281945 w 546166"/>
              <a:gd name="connsiteY0" fmla="*/ 178365 h 412693"/>
              <a:gd name="connsiteX1" fmla="*/ 281945 w 546166"/>
              <a:gd name="connsiteY1" fmla="*/ 369792 h 412693"/>
              <a:gd name="connsiteX2" fmla="*/ 470643 w 546166"/>
              <a:gd name="connsiteY2" fmla="*/ 369792 h 412693"/>
              <a:gd name="connsiteX3" fmla="*/ 470643 w 546166"/>
              <a:gd name="connsiteY3" fmla="*/ 178365 h 412693"/>
              <a:gd name="connsiteX4" fmla="*/ 75524 w 546166"/>
              <a:gd name="connsiteY4" fmla="*/ 178365 h 412693"/>
              <a:gd name="connsiteX5" fmla="*/ 75524 w 546166"/>
              <a:gd name="connsiteY5" fmla="*/ 369792 h 412693"/>
              <a:gd name="connsiteX6" fmla="*/ 264221 w 546166"/>
              <a:gd name="connsiteY6" fmla="*/ 369792 h 412693"/>
              <a:gd name="connsiteX7" fmla="*/ 264221 w 546166"/>
              <a:gd name="connsiteY7" fmla="*/ 178365 h 412693"/>
              <a:gd name="connsiteX8" fmla="*/ 33868 w 546166"/>
              <a:gd name="connsiteY8" fmla="*/ 85725 h 412693"/>
              <a:gd name="connsiteX9" fmla="*/ 512298 w 546166"/>
              <a:gd name="connsiteY9" fmla="*/ 85725 h 412693"/>
              <a:gd name="connsiteX10" fmla="*/ 512298 w 546166"/>
              <a:gd name="connsiteY10" fmla="*/ 369792 h 412693"/>
              <a:gd name="connsiteX11" fmla="*/ 523775 w 546166"/>
              <a:gd name="connsiteY11" fmla="*/ 369792 h 412693"/>
              <a:gd name="connsiteX12" fmla="*/ 523775 w 546166"/>
              <a:gd name="connsiteY12" fmla="*/ 391093 h 412693"/>
              <a:gd name="connsiteX13" fmla="*/ 546166 w 546166"/>
              <a:gd name="connsiteY13" fmla="*/ 391093 h 412693"/>
              <a:gd name="connsiteX14" fmla="*/ 546166 w 546166"/>
              <a:gd name="connsiteY14" fmla="*/ 412693 h 412693"/>
              <a:gd name="connsiteX15" fmla="*/ 0 w 546166"/>
              <a:gd name="connsiteY15" fmla="*/ 412693 h 412693"/>
              <a:gd name="connsiteX16" fmla="*/ 0 w 546166"/>
              <a:gd name="connsiteY16" fmla="*/ 391093 h 412693"/>
              <a:gd name="connsiteX17" fmla="*/ 22391 w 546166"/>
              <a:gd name="connsiteY17" fmla="*/ 391093 h 412693"/>
              <a:gd name="connsiteX18" fmla="*/ 22391 w 546166"/>
              <a:gd name="connsiteY18" fmla="*/ 369792 h 412693"/>
              <a:gd name="connsiteX19" fmla="*/ 33868 w 546166"/>
              <a:gd name="connsiteY19" fmla="*/ 369792 h 412693"/>
              <a:gd name="connsiteX20" fmla="*/ 82810 w 546166"/>
              <a:gd name="connsiteY20" fmla="*/ 0 h 412693"/>
              <a:gd name="connsiteX21" fmla="*/ 463356 w 546166"/>
              <a:gd name="connsiteY21" fmla="*/ 0 h 412693"/>
              <a:gd name="connsiteX22" fmla="*/ 475182 w 546166"/>
              <a:gd name="connsiteY22" fmla="*/ 11826 h 412693"/>
              <a:gd name="connsiteX23" fmla="*/ 475182 w 546166"/>
              <a:gd name="connsiteY23" fmla="*/ 21432 h 412693"/>
              <a:gd name="connsiteX24" fmla="*/ 536926 w 546166"/>
              <a:gd name="connsiteY24" fmla="*/ 21432 h 412693"/>
              <a:gd name="connsiteX25" fmla="*/ 546166 w 546166"/>
              <a:gd name="connsiteY25" fmla="*/ 30672 h 412693"/>
              <a:gd name="connsiteX26" fmla="*/ 546166 w 546166"/>
              <a:gd name="connsiteY26" fmla="*/ 67630 h 412693"/>
              <a:gd name="connsiteX27" fmla="*/ 536926 w 546166"/>
              <a:gd name="connsiteY27" fmla="*/ 76870 h 412693"/>
              <a:gd name="connsiteX28" fmla="*/ 9240 w 546166"/>
              <a:gd name="connsiteY28" fmla="*/ 76870 h 412693"/>
              <a:gd name="connsiteX29" fmla="*/ 0 w 546166"/>
              <a:gd name="connsiteY29" fmla="*/ 67630 h 412693"/>
              <a:gd name="connsiteX30" fmla="*/ 0 w 546166"/>
              <a:gd name="connsiteY30" fmla="*/ 30672 h 412693"/>
              <a:gd name="connsiteX31" fmla="*/ 9240 w 546166"/>
              <a:gd name="connsiteY31" fmla="*/ 21432 h 412693"/>
              <a:gd name="connsiteX32" fmla="*/ 70984 w 546166"/>
              <a:gd name="connsiteY32" fmla="*/ 21432 h 412693"/>
              <a:gd name="connsiteX33" fmla="*/ 70984 w 546166"/>
              <a:gd name="connsiteY33" fmla="*/ 11826 h 412693"/>
              <a:gd name="connsiteX34" fmla="*/ 82810 w 546166"/>
              <a:gd name="connsiteY34" fmla="*/ 0 h 41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6166" h="412693">
                <a:moveTo>
                  <a:pt x="281945" y="178365"/>
                </a:moveTo>
                <a:lnTo>
                  <a:pt x="281945" y="369792"/>
                </a:lnTo>
                <a:lnTo>
                  <a:pt x="470643" y="369792"/>
                </a:lnTo>
                <a:lnTo>
                  <a:pt x="470643" y="178365"/>
                </a:lnTo>
                <a:close/>
                <a:moveTo>
                  <a:pt x="75524" y="178365"/>
                </a:moveTo>
                <a:lnTo>
                  <a:pt x="75524" y="369792"/>
                </a:lnTo>
                <a:lnTo>
                  <a:pt x="264221" y="369792"/>
                </a:lnTo>
                <a:lnTo>
                  <a:pt x="264221" y="178365"/>
                </a:lnTo>
                <a:close/>
                <a:moveTo>
                  <a:pt x="33868" y="85725"/>
                </a:moveTo>
                <a:lnTo>
                  <a:pt x="512298" y="85725"/>
                </a:lnTo>
                <a:lnTo>
                  <a:pt x="512298" y="369792"/>
                </a:lnTo>
                <a:lnTo>
                  <a:pt x="523775" y="369792"/>
                </a:lnTo>
                <a:lnTo>
                  <a:pt x="523775" y="391093"/>
                </a:lnTo>
                <a:lnTo>
                  <a:pt x="546166" y="391093"/>
                </a:lnTo>
                <a:lnTo>
                  <a:pt x="546166" y="412693"/>
                </a:lnTo>
                <a:lnTo>
                  <a:pt x="0" y="412693"/>
                </a:lnTo>
                <a:lnTo>
                  <a:pt x="0" y="391093"/>
                </a:lnTo>
                <a:lnTo>
                  <a:pt x="22391" y="391093"/>
                </a:lnTo>
                <a:lnTo>
                  <a:pt x="22391" y="369792"/>
                </a:lnTo>
                <a:lnTo>
                  <a:pt x="33868" y="369792"/>
                </a:lnTo>
                <a:close/>
                <a:moveTo>
                  <a:pt x="82810" y="0"/>
                </a:moveTo>
                <a:lnTo>
                  <a:pt x="463356" y="0"/>
                </a:lnTo>
                <a:cubicBezTo>
                  <a:pt x="469887" y="0"/>
                  <a:pt x="475182" y="5295"/>
                  <a:pt x="475182" y="11826"/>
                </a:cubicBezTo>
                <a:lnTo>
                  <a:pt x="475182" y="21432"/>
                </a:lnTo>
                <a:lnTo>
                  <a:pt x="536926" y="21432"/>
                </a:lnTo>
                <a:cubicBezTo>
                  <a:pt x="542029" y="21432"/>
                  <a:pt x="546166" y="25569"/>
                  <a:pt x="546166" y="30672"/>
                </a:cubicBezTo>
                <a:lnTo>
                  <a:pt x="546166" y="67630"/>
                </a:lnTo>
                <a:cubicBezTo>
                  <a:pt x="546166" y="72733"/>
                  <a:pt x="542029" y="76870"/>
                  <a:pt x="536926" y="76870"/>
                </a:cubicBezTo>
                <a:lnTo>
                  <a:pt x="9240" y="76870"/>
                </a:lnTo>
                <a:cubicBezTo>
                  <a:pt x="4137" y="76870"/>
                  <a:pt x="0" y="72733"/>
                  <a:pt x="0" y="67630"/>
                </a:cubicBezTo>
                <a:lnTo>
                  <a:pt x="0" y="30672"/>
                </a:lnTo>
                <a:cubicBezTo>
                  <a:pt x="0" y="25569"/>
                  <a:pt x="4137" y="21432"/>
                  <a:pt x="9240" y="21432"/>
                </a:cubicBezTo>
                <a:lnTo>
                  <a:pt x="70984" y="21432"/>
                </a:lnTo>
                <a:lnTo>
                  <a:pt x="70984" y="11826"/>
                </a:lnTo>
                <a:cubicBezTo>
                  <a:pt x="70984" y="5295"/>
                  <a:pt x="76279" y="0"/>
                  <a:pt x="828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1"/>
          <p:cNvSpPr/>
          <p:nvPr/>
        </p:nvSpPr>
        <p:spPr>
          <a:xfrm>
            <a:off x="5340384" y="1386430"/>
            <a:ext cx="5903879" cy="2359222"/>
          </a:xfrm>
          <a:prstGeom prst="rect">
            <a:avLst/>
          </a:prstGeom>
          <a:solidFill>
            <a:srgbClr val="FFFFFF"/>
          </a:solidFill>
          <a:ln w="12700" cmpd="sng">
            <a:solidFill>
              <a:schemeClr val="bg1">
                <a:lumMod val="85000"/>
              </a:schemeClr>
            </a:solidFill>
            <a:prstDash val="solid"/>
            <a:round/>
            <a:headEnd type="none"/>
            <a:tailEnd type="none" w="med" len="med"/>
          </a:ln>
          <a:effectLst/>
        </p:spPr>
        <p:txBody>
          <a:bodyPr wrap="square" rtlCol="0" anchor="ctr">
            <a:noAutofit/>
          </a:bodyPr>
          <a:lstStyle/>
          <a:p>
            <a:pPr algn="ctr" fontAlgn="base">
              <a:spcBef>
                <a:spcPct val="0"/>
              </a:spcBef>
              <a:spcAft>
                <a:spcPct val="0"/>
              </a:spcAft>
            </a:pPr>
            <a:endParaRPr lang="zh-CN" altLang="en-US" sz="1400" kern="0">
              <a:solidFill>
                <a:schemeClr val="tx1">
                  <a:lumMod val="75000"/>
                  <a:lumOff val="25000"/>
                </a:schemeClr>
              </a:solidFill>
              <a:cs typeface="+mn-ea"/>
            </a:endParaRPr>
          </a:p>
        </p:txBody>
      </p:sp>
      <p:sp>
        <p:nvSpPr>
          <p:cNvPr id="2" name="矩形 3" descr="D:\51PPT模板网\51pptmoban.com\图片.jpg"/>
          <p:cNvSpPr/>
          <p:nvPr/>
        </p:nvSpPr>
        <p:spPr>
          <a:xfrm>
            <a:off x="947737" y="1386504"/>
            <a:ext cx="4808749" cy="2363066"/>
          </a:xfrm>
          <a:prstGeom prst="rect">
            <a:avLst/>
          </a:prstGeom>
          <a:blipFill dpi="0" rotWithShape="1">
            <a:blip r:embed="rId6" cstate="email"/>
            <a:srcRect/>
            <a:stretch>
              <a:fillRect/>
            </a:stretch>
          </a:blipFill>
          <a:ln w="254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066809" y="2252736"/>
            <a:ext cx="4972665" cy="321945"/>
          </a:xfrm>
          <a:prstGeom prst="rect">
            <a:avLst/>
          </a:prstGeom>
          <a:noFill/>
        </p:spPr>
        <p:txBody>
          <a:bodyPr wrap="square">
            <a:spAutoFit/>
          </a:bodyPr>
          <a:lstStyle/>
          <a:p>
            <a:pPr>
              <a:lnSpc>
                <a:spcPct val="150000"/>
              </a:lnSpc>
            </a:pPr>
            <a:endParaRPr lang="zh-CN" altLang="en-US" sz="1000" b="1" dirty="0">
              <a:solidFill>
                <a:schemeClr val="bg1">
                  <a:lumMod val="50000"/>
                </a:schemeClr>
              </a:solidFill>
            </a:endParaRPr>
          </a:p>
        </p:txBody>
      </p:sp>
      <p:sp>
        <p:nvSpPr>
          <p:cNvPr id="4" name="文本框 3"/>
          <p:cNvSpPr txBox="1"/>
          <p:nvPr/>
        </p:nvSpPr>
        <p:spPr>
          <a:xfrm>
            <a:off x="6066790" y="2252980"/>
            <a:ext cx="2414905" cy="660400"/>
          </a:xfrm>
          <a:prstGeom prst="rect">
            <a:avLst/>
          </a:prstGeom>
          <a:noFill/>
        </p:spPr>
        <p:txBody>
          <a:bodyPr wrap="square">
            <a:noAutofit/>
          </a:bodyPr>
          <a:lstStyle/>
          <a:p>
            <a:r>
              <a:rPr lang="zh-CN" altLang="en-US" sz="2800" b="1" dirty="0"/>
              <a:t>教育内容角度</a:t>
            </a:r>
            <a:endParaRPr lang="zh-CN" altLang="en-US" sz="2800" b="1" dirty="0"/>
          </a:p>
        </p:txBody>
      </p:sp>
      <p:sp>
        <p:nvSpPr>
          <p:cNvPr id="5" name="文本框 4"/>
          <p:cNvSpPr txBox="1"/>
          <p:nvPr/>
        </p:nvSpPr>
        <p:spPr>
          <a:xfrm>
            <a:off x="5098415" y="4401820"/>
            <a:ext cx="4634865" cy="1562100"/>
          </a:xfrm>
          <a:prstGeom prst="rect">
            <a:avLst/>
          </a:prstGeom>
          <a:noFill/>
        </p:spPr>
        <p:txBody>
          <a:bodyPr wrap="square" rtlCol="0">
            <a:noAutofit/>
          </a:bodyPr>
          <a:p>
            <a:r>
              <a:rPr lang="zh-CN" altLang="en-US"/>
              <a:t>随着国际形势的变化，国防教育的内容需要不断更新，以适应新的安全形势和公众需求</a:t>
            </a:r>
            <a:endParaRPr lang="zh-CN" altLang="en-US"/>
          </a:p>
        </p:txBody>
      </p:sp>
      <p:pic>
        <p:nvPicPr>
          <p:cNvPr id="6" name="图片 5"/>
          <p:cNvPicPr/>
          <p:nvPr/>
        </p:nvPicPr>
        <p:blipFill>
          <a:blip r:embed="rId7"/>
        </p:blipFill>
        <p:spPr>
          <a:xfrm>
            <a:off x="947420" y="1386205"/>
            <a:ext cx="4808220" cy="2359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grpSp>
        <p:nvGrpSpPr>
          <p:cNvPr id="8" name="组合 7"/>
          <p:cNvGrpSpPr/>
          <p:nvPr/>
        </p:nvGrpSpPr>
        <p:grpSpPr>
          <a:xfrm>
            <a:off x="4544282" y="3121116"/>
            <a:ext cx="3452686" cy="800175"/>
            <a:chOff x="2293109" y="2145992"/>
            <a:chExt cx="3452686" cy="800175"/>
          </a:xfrm>
        </p:grpSpPr>
        <p:sp>
          <p:nvSpPr>
            <p:cNvPr id="20" name="矩形: 圆角 19"/>
            <p:cNvSpPr/>
            <p:nvPr/>
          </p:nvSpPr>
          <p:spPr>
            <a:xfrm>
              <a:off x="2293109" y="2145992"/>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7" name="组合 6"/>
            <p:cNvGrpSpPr/>
            <p:nvPr/>
          </p:nvGrpSpPr>
          <p:grpSpPr>
            <a:xfrm>
              <a:off x="2778559" y="2273758"/>
              <a:ext cx="1646458" cy="583565"/>
              <a:chOff x="1605697" y="2477225"/>
              <a:chExt cx="1646458" cy="583565"/>
            </a:xfrm>
          </p:grpSpPr>
          <p:sp>
            <p:nvSpPr>
              <p:cNvPr id="5" name="文本框 4"/>
              <p:cNvSpPr txBox="1"/>
              <p:nvPr/>
            </p:nvSpPr>
            <p:spPr>
              <a:xfrm>
                <a:off x="2122525" y="2552011"/>
                <a:ext cx="1129630" cy="398780"/>
              </a:xfrm>
              <a:prstGeom prst="rect">
                <a:avLst/>
              </a:prstGeom>
              <a:noFill/>
            </p:spPr>
            <p:txBody>
              <a:bodyPr wrap="none" rtlCol="0">
                <a:spAutoFit/>
              </a:bodyPr>
              <a:lstStyle/>
              <a:p>
                <a:pPr algn="l"/>
                <a:r>
                  <a:rPr lang="zh-CN" altLang="en-US" sz="2000" b="1" dirty="0">
                    <a:solidFill>
                      <a:schemeClr val="bg1"/>
                    </a:solidFill>
                  </a:rPr>
                  <a:t>提升国防实力的建议</a:t>
                </a:r>
                <a:endParaRPr lang="zh-CN" altLang="en-US" sz="2000" b="1" dirty="0">
                  <a:solidFill>
                    <a:schemeClr val="bg1"/>
                  </a:solidFill>
                </a:endParaRPr>
              </a:p>
            </p:txBody>
          </p:sp>
          <p:sp>
            <p:nvSpPr>
              <p:cNvPr id="6" name="文本框 5"/>
              <p:cNvSpPr txBox="1"/>
              <p:nvPr/>
            </p:nvSpPr>
            <p:spPr>
              <a:xfrm>
                <a:off x="1605697" y="2477225"/>
                <a:ext cx="589280" cy="58356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05</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任意多边形: 形状 56"/>
          <p:cNvSpPr/>
          <p:nvPr/>
        </p:nvSpPr>
        <p:spPr>
          <a:xfrm>
            <a:off x="951368" y="1411581"/>
            <a:ext cx="3455977" cy="460006"/>
          </a:xfrm>
          <a:custGeom>
            <a:avLst/>
            <a:gdLst>
              <a:gd name="connsiteX0" fmla="*/ 0 w 3455977"/>
              <a:gd name="connsiteY0" fmla="*/ 0 h 460006"/>
              <a:gd name="connsiteX1" fmla="*/ 3225974 w 3455977"/>
              <a:gd name="connsiteY1" fmla="*/ 0 h 460006"/>
              <a:gd name="connsiteX2" fmla="*/ 3455977 w 3455977"/>
              <a:gd name="connsiteY2" fmla="*/ 230003 h 460006"/>
              <a:gd name="connsiteX3" fmla="*/ 3455976 w 3455977"/>
              <a:gd name="connsiteY3" fmla="*/ 230003 h 460006"/>
              <a:gd name="connsiteX4" fmla="*/ 3225973 w 3455977"/>
              <a:gd name="connsiteY4" fmla="*/ 460006 h 460006"/>
              <a:gd name="connsiteX5" fmla="*/ 0 w 3455977"/>
              <a:gd name="connsiteY5" fmla="*/ 460005 h 4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5977" h="460006">
                <a:moveTo>
                  <a:pt x="0" y="0"/>
                </a:moveTo>
                <a:lnTo>
                  <a:pt x="3225974" y="0"/>
                </a:lnTo>
                <a:cubicBezTo>
                  <a:pt x="3353001" y="0"/>
                  <a:pt x="3455977" y="102976"/>
                  <a:pt x="3455977" y="230003"/>
                </a:cubicBezTo>
                <a:lnTo>
                  <a:pt x="3455976" y="230003"/>
                </a:lnTo>
                <a:cubicBezTo>
                  <a:pt x="3455976" y="357030"/>
                  <a:pt x="3353000" y="460006"/>
                  <a:pt x="3225973" y="460006"/>
                </a:cubicBezTo>
                <a:lnTo>
                  <a:pt x="0" y="460005"/>
                </a:lnTo>
                <a:close/>
              </a:path>
            </a:pathLst>
          </a:cu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700" dirty="0">
              <a:solidFill>
                <a:srgbClr val="FFFFFF"/>
              </a:solidFill>
              <a:latin typeface="+mn-ea"/>
            </a:endParaRPr>
          </a:p>
        </p:txBody>
      </p:sp>
      <p:sp>
        <p:nvSpPr>
          <p:cNvPr id="3" name="Bent Arrow 21"/>
          <p:cNvSpPr/>
          <p:nvPr>
            <p:custDataLst>
              <p:tags r:id="rId1"/>
            </p:custDataLst>
          </p:nvPr>
        </p:nvSpPr>
        <p:spPr>
          <a:xfrm>
            <a:off x="8585225" y="2626727"/>
            <a:ext cx="2428260" cy="1550512"/>
          </a:xfrm>
          <a:prstGeom prst="bentArrow">
            <a:avLst/>
          </a:pr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id-ID" sz="1700">
              <a:solidFill>
                <a:srgbClr val="FFFFFF"/>
              </a:solidFill>
              <a:latin typeface="+mn-ea"/>
            </a:endParaRPr>
          </a:p>
        </p:txBody>
      </p:sp>
      <p:sp>
        <p:nvSpPr>
          <p:cNvPr id="4" name="Bent Arrow 18"/>
          <p:cNvSpPr/>
          <p:nvPr>
            <p:custDataLst>
              <p:tags r:id="rId2"/>
            </p:custDataLst>
          </p:nvPr>
        </p:nvSpPr>
        <p:spPr>
          <a:xfrm>
            <a:off x="1300446" y="4177240"/>
            <a:ext cx="2428260" cy="1550512"/>
          </a:xfrm>
          <a:prstGeom prst="bentArrow">
            <a:avLst/>
          </a:prstGeom>
          <a:solidFill>
            <a:srgbClr val="EDE2D7"/>
          </a:solidFill>
          <a:ln w="25400" cap="flat">
            <a:noFill/>
            <a:prstDash val="solid"/>
            <a:miter/>
          </a:ln>
        </p:spPr>
        <p:txBody>
          <a:bodyPr wrap="square" rtlCol="0" anchor="ctr">
            <a:noAutofit/>
          </a:bodyPr>
          <a:lstStyle/>
          <a:p>
            <a:pPr fontAlgn="base"/>
            <a:endParaRPr lang="id-ID">
              <a:solidFill>
                <a:schemeClr val="tx1"/>
              </a:solidFill>
              <a:latin typeface="Arial" panose="020B0604020202020204" pitchFamily="34" charset="0"/>
            </a:endParaRPr>
          </a:p>
        </p:txBody>
      </p:sp>
      <p:sp>
        <p:nvSpPr>
          <p:cNvPr id="5" name="Bent Arrow 20"/>
          <p:cNvSpPr/>
          <p:nvPr>
            <p:custDataLst>
              <p:tags r:id="rId3"/>
            </p:custDataLst>
          </p:nvPr>
        </p:nvSpPr>
        <p:spPr>
          <a:xfrm>
            <a:off x="6156963" y="3229703"/>
            <a:ext cx="2428260" cy="1550512"/>
          </a:xfrm>
          <a:prstGeom prst="bentArrow">
            <a:avLst/>
          </a:prstGeom>
          <a:solidFill>
            <a:srgbClr val="EDE2D7"/>
          </a:solidFill>
          <a:ln w="25400" cap="flat">
            <a:noFill/>
            <a:prstDash val="solid"/>
            <a:miter/>
          </a:ln>
        </p:spPr>
        <p:txBody>
          <a:bodyPr wrap="square" rtlCol="0" anchor="ctr">
            <a:noAutofit/>
          </a:bodyPr>
          <a:lstStyle/>
          <a:p>
            <a:pPr fontAlgn="base"/>
            <a:endParaRPr lang="id-ID">
              <a:solidFill>
                <a:schemeClr val="tx1"/>
              </a:solidFill>
              <a:latin typeface="Arial" panose="020B0604020202020204" pitchFamily="34" charset="0"/>
            </a:endParaRPr>
          </a:p>
        </p:txBody>
      </p:sp>
      <p:sp>
        <p:nvSpPr>
          <p:cNvPr id="6" name="Bent Arrow 19"/>
          <p:cNvSpPr/>
          <p:nvPr>
            <p:custDataLst>
              <p:tags r:id="rId4"/>
            </p:custDataLst>
          </p:nvPr>
        </p:nvSpPr>
        <p:spPr>
          <a:xfrm>
            <a:off x="3728703" y="3660403"/>
            <a:ext cx="2428260" cy="1550512"/>
          </a:xfrm>
          <a:prstGeom prst="bentArrow">
            <a:avLst/>
          </a:pr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id-ID" sz="1700">
              <a:solidFill>
                <a:srgbClr val="FFFFFF"/>
              </a:solidFill>
              <a:latin typeface="+mn-ea"/>
            </a:endParaRPr>
          </a:p>
        </p:txBody>
      </p:sp>
      <p:sp>
        <p:nvSpPr>
          <p:cNvPr id="15" name="图形 2" descr="D:\51PPT模板网\51pptmoban.com\图片.jpg"/>
          <p:cNvSpPr/>
          <p:nvPr/>
        </p:nvSpPr>
        <p:spPr>
          <a:xfrm flipH="1">
            <a:off x="9023338" y="1547226"/>
            <a:ext cx="1268619" cy="1275057"/>
          </a:xfrm>
          <a:custGeom>
            <a:avLst/>
            <a:gdLst>
              <a:gd name="connsiteX0" fmla="*/ 7020648 w 8614744"/>
              <a:gd name="connsiteY0" fmla="*/ 3116191 h 8658460"/>
              <a:gd name="connsiteX1" fmla="*/ 7029978 w 8614744"/>
              <a:gd name="connsiteY1" fmla="*/ 3140231 h 8658460"/>
              <a:gd name="connsiteX2" fmla="*/ 7044091 w 8614744"/>
              <a:gd name="connsiteY2" fmla="*/ 3180430 h 8658460"/>
              <a:gd name="connsiteX3" fmla="*/ 7043731 w 8614744"/>
              <a:gd name="connsiteY3" fmla="*/ 3198949 h 8658460"/>
              <a:gd name="connsiteX4" fmla="*/ 7039125 w 8614744"/>
              <a:gd name="connsiteY4" fmla="*/ 3206169 h 8658460"/>
              <a:gd name="connsiteX5" fmla="*/ 7038187 w 8614744"/>
              <a:gd name="connsiteY5" fmla="*/ 3200832 h 8658460"/>
              <a:gd name="connsiteX6" fmla="*/ 7027775 w 8614744"/>
              <a:gd name="connsiteY6" fmla="*/ 3160149 h 8658460"/>
              <a:gd name="connsiteX7" fmla="*/ 7019670 w 8614744"/>
              <a:gd name="connsiteY7" fmla="*/ 3118067 h 8658460"/>
              <a:gd name="connsiteX8" fmla="*/ 7020648 w 8614744"/>
              <a:gd name="connsiteY8" fmla="*/ 3116191 h 8658460"/>
              <a:gd name="connsiteX9" fmla="*/ 7794790 w 8614744"/>
              <a:gd name="connsiteY9" fmla="*/ 4718763 h 8658460"/>
              <a:gd name="connsiteX10" fmla="*/ 7796175 w 8614744"/>
              <a:gd name="connsiteY10" fmla="*/ 4719237 h 8658460"/>
              <a:gd name="connsiteX11" fmla="*/ 7782763 w 8614744"/>
              <a:gd name="connsiteY11" fmla="*/ 4728056 h 8658460"/>
              <a:gd name="connsiteX12" fmla="*/ 7780479 w 8614744"/>
              <a:gd name="connsiteY12" fmla="*/ 4727195 h 8658460"/>
              <a:gd name="connsiteX13" fmla="*/ 7786922 w 8614744"/>
              <a:gd name="connsiteY13" fmla="*/ 4720215 h 8658460"/>
              <a:gd name="connsiteX14" fmla="*/ 7794790 w 8614744"/>
              <a:gd name="connsiteY14" fmla="*/ 4718763 h 8658460"/>
              <a:gd name="connsiteX15" fmla="*/ 6561350 w 8614744"/>
              <a:gd name="connsiteY15" fmla="*/ 5357590 h 8658460"/>
              <a:gd name="connsiteX16" fmla="*/ 6570236 w 8614744"/>
              <a:gd name="connsiteY16" fmla="*/ 5373743 h 8658460"/>
              <a:gd name="connsiteX17" fmla="*/ 6574752 w 8614744"/>
              <a:gd name="connsiteY17" fmla="*/ 5393080 h 8658460"/>
              <a:gd name="connsiteX18" fmla="*/ 6566618 w 8614744"/>
              <a:gd name="connsiteY18" fmla="*/ 5389041 h 8658460"/>
              <a:gd name="connsiteX19" fmla="*/ 6560032 w 8614744"/>
              <a:gd name="connsiteY19" fmla="*/ 5370097 h 8658460"/>
              <a:gd name="connsiteX20" fmla="*/ 6561350 w 8614744"/>
              <a:gd name="connsiteY20" fmla="*/ 5357590 h 8658460"/>
              <a:gd name="connsiteX21" fmla="*/ 2779670 w 8614744"/>
              <a:gd name="connsiteY21" fmla="*/ 0 h 8658460"/>
              <a:gd name="connsiteX22" fmla="*/ 2760789 w 8614744"/>
              <a:gd name="connsiteY22" fmla="*/ 9996 h 8658460"/>
              <a:gd name="connsiteX23" fmla="*/ 2715944 w 8614744"/>
              <a:gd name="connsiteY23" fmla="*/ 20894 h 8658460"/>
              <a:gd name="connsiteX24" fmla="*/ 2675263 w 8614744"/>
              <a:gd name="connsiteY24" fmla="*/ 31306 h 8658460"/>
              <a:gd name="connsiteX25" fmla="*/ 2659998 w 8614744"/>
              <a:gd name="connsiteY25" fmla="*/ 42068 h 8658460"/>
              <a:gd name="connsiteX26" fmla="*/ 2654462 w 8614744"/>
              <a:gd name="connsiteY26" fmla="*/ 36979 h 8658460"/>
              <a:gd name="connsiteX27" fmla="*/ 2641877 w 8614744"/>
              <a:gd name="connsiteY27" fmla="*/ 21771 h 8658460"/>
              <a:gd name="connsiteX28" fmla="*/ 2537344 w 8614744"/>
              <a:gd name="connsiteY28" fmla="*/ 1525 h 8658460"/>
              <a:gd name="connsiteX29" fmla="*/ 2536212 w 8614744"/>
              <a:gd name="connsiteY29" fmla="*/ 1528 h 8658460"/>
              <a:gd name="connsiteX30" fmla="*/ 2535280 w 8614744"/>
              <a:gd name="connsiteY30" fmla="*/ 1521 h 8658460"/>
              <a:gd name="connsiteX31" fmla="*/ 2465483 w 8614744"/>
              <a:gd name="connsiteY31" fmla="*/ 19976 h 8658460"/>
              <a:gd name="connsiteX32" fmla="*/ 2455787 w 8614744"/>
              <a:gd name="connsiteY32" fmla="*/ 24661 h 8658460"/>
              <a:gd name="connsiteX33" fmla="*/ 2434087 w 8614744"/>
              <a:gd name="connsiteY33" fmla="*/ 34968 h 8658460"/>
              <a:gd name="connsiteX34" fmla="*/ 2391109 w 8614744"/>
              <a:gd name="connsiteY34" fmla="*/ 48634 h 8658460"/>
              <a:gd name="connsiteX35" fmla="*/ 2309760 w 8614744"/>
              <a:gd name="connsiteY35" fmla="*/ 71771 h 8658460"/>
              <a:gd name="connsiteX36" fmla="*/ 2211526 w 8614744"/>
              <a:gd name="connsiteY36" fmla="*/ 138985 h 8658460"/>
              <a:gd name="connsiteX37" fmla="*/ 2088302 w 8614744"/>
              <a:gd name="connsiteY37" fmla="*/ 290591 h 8658460"/>
              <a:gd name="connsiteX38" fmla="*/ 2063550 w 8614744"/>
              <a:gd name="connsiteY38" fmla="*/ 334712 h 8658460"/>
              <a:gd name="connsiteX39" fmla="*/ 2008605 w 8614744"/>
              <a:gd name="connsiteY39" fmla="*/ 443810 h 8658460"/>
              <a:gd name="connsiteX40" fmla="*/ 1989373 w 8614744"/>
              <a:gd name="connsiteY40" fmla="*/ 481881 h 8658460"/>
              <a:gd name="connsiteX41" fmla="*/ 1964657 w 8614744"/>
              <a:gd name="connsiteY41" fmla="*/ 532479 h 8658460"/>
              <a:gd name="connsiteX42" fmla="*/ 1941752 w 8614744"/>
              <a:gd name="connsiteY42" fmla="*/ 576123 h 8658460"/>
              <a:gd name="connsiteX43" fmla="*/ 1930743 w 8614744"/>
              <a:gd name="connsiteY43" fmla="*/ 594240 h 8658460"/>
              <a:gd name="connsiteX44" fmla="*/ 1919733 w 8614744"/>
              <a:gd name="connsiteY44" fmla="*/ 612357 h 8658460"/>
              <a:gd name="connsiteX45" fmla="*/ 1896478 w 8614744"/>
              <a:gd name="connsiteY45" fmla="*/ 675909 h 8658460"/>
              <a:gd name="connsiteX46" fmla="*/ 1885972 w 8614744"/>
              <a:gd name="connsiteY46" fmla="*/ 701430 h 8658460"/>
              <a:gd name="connsiteX47" fmla="*/ 1889887 w 8614744"/>
              <a:gd name="connsiteY47" fmla="*/ 739370 h 8658460"/>
              <a:gd name="connsiteX48" fmla="*/ 1903946 w 8614744"/>
              <a:gd name="connsiteY48" fmla="*/ 769848 h 8658460"/>
              <a:gd name="connsiteX49" fmla="*/ 1920281 w 8614744"/>
              <a:gd name="connsiteY49" fmla="*/ 793365 h 8658460"/>
              <a:gd name="connsiteX50" fmla="*/ 1936595 w 8614744"/>
              <a:gd name="connsiteY50" fmla="*/ 813181 h 8658460"/>
              <a:gd name="connsiteX51" fmla="*/ 1948076 w 8614744"/>
              <a:gd name="connsiteY51" fmla="*/ 819136 h 8658460"/>
              <a:gd name="connsiteX52" fmla="*/ 1948202 w 8614744"/>
              <a:gd name="connsiteY52" fmla="*/ 819135 h 8658460"/>
              <a:gd name="connsiteX53" fmla="*/ 1948401 w 8614744"/>
              <a:gd name="connsiteY53" fmla="*/ 819135 h 8658460"/>
              <a:gd name="connsiteX54" fmla="*/ 2002036 w 8614744"/>
              <a:gd name="connsiteY54" fmla="*/ 842909 h 8658460"/>
              <a:gd name="connsiteX55" fmla="*/ 2036824 w 8614744"/>
              <a:gd name="connsiteY55" fmla="*/ 854751 h 8658460"/>
              <a:gd name="connsiteX56" fmla="*/ 2073452 w 8614744"/>
              <a:gd name="connsiteY56" fmla="*/ 864731 h 8658460"/>
              <a:gd name="connsiteX57" fmla="*/ 2091103 w 8614744"/>
              <a:gd name="connsiteY57" fmla="*/ 875282 h 8658460"/>
              <a:gd name="connsiteX58" fmla="*/ 2155543 w 8614744"/>
              <a:gd name="connsiteY58" fmla="*/ 974454 h 8658460"/>
              <a:gd name="connsiteX59" fmla="*/ 2179657 w 8614744"/>
              <a:gd name="connsiteY59" fmla="*/ 1064594 h 8658460"/>
              <a:gd name="connsiteX60" fmla="*/ 2200836 w 8614744"/>
              <a:gd name="connsiteY60" fmla="*/ 1126511 h 8658460"/>
              <a:gd name="connsiteX61" fmla="*/ 2224928 w 8614744"/>
              <a:gd name="connsiteY61" fmla="*/ 1137024 h 8658460"/>
              <a:gd name="connsiteX62" fmla="*/ 2224967 w 8614744"/>
              <a:gd name="connsiteY62" fmla="*/ 1137024 h 8658460"/>
              <a:gd name="connsiteX63" fmla="*/ 2224988 w 8614744"/>
              <a:gd name="connsiteY63" fmla="*/ 1137024 h 8658460"/>
              <a:gd name="connsiteX64" fmla="*/ 2247279 w 8614744"/>
              <a:gd name="connsiteY64" fmla="*/ 1153103 h 8658460"/>
              <a:gd name="connsiteX65" fmla="*/ 2270491 w 8614744"/>
              <a:gd name="connsiteY65" fmla="*/ 1169176 h 8658460"/>
              <a:gd name="connsiteX66" fmla="*/ 2270515 w 8614744"/>
              <a:gd name="connsiteY66" fmla="*/ 1169176 h 8658460"/>
              <a:gd name="connsiteX67" fmla="*/ 2295204 w 8614744"/>
              <a:gd name="connsiteY67" fmla="*/ 1196354 h 8658460"/>
              <a:gd name="connsiteX68" fmla="*/ 2304403 w 8614744"/>
              <a:gd name="connsiteY68" fmla="*/ 1210651 h 8658460"/>
              <a:gd name="connsiteX69" fmla="*/ 2304542 w 8614744"/>
              <a:gd name="connsiteY69" fmla="*/ 1210651 h 8658460"/>
              <a:gd name="connsiteX70" fmla="*/ 2313770 w 8614744"/>
              <a:gd name="connsiteY70" fmla="*/ 1205045 h 8658460"/>
              <a:gd name="connsiteX71" fmla="*/ 2314865 w 8614744"/>
              <a:gd name="connsiteY71" fmla="*/ 1201343 h 8658460"/>
              <a:gd name="connsiteX72" fmla="*/ 2334364 w 8614744"/>
              <a:gd name="connsiteY72" fmla="*/ 1245206 h 8658460"/>
              <a:gd name="connsiteX73" fmla="*/ 2379788 w 8614744"/>
              <a:gd name="connsiteY73" fmla="*/ 1338005 h 8658460"/>
              <a:gd name="connsiteX74" fmla="*/ 2388689 w 8614744"/>
              <a:gd name="connsiteY74" fmla="*/ 1356936 h 8658460"/>
              <a:gd name="connsiteX75" fmla="*/ 2393963 w 8614744"/>
              <a:gd name="connsiteY75" fmla="*/ 1389314 h 8658460"/>
              <a:gd name="connsiteX76" fmla="*/ 2447088 w 8614744"/>
              <a:gd name="connsiteY76" fmla="*/ 1426518 h 8658460"/>
              <a:gd name="connsiteX77" fmla="*/ 2461295 w 8614744"/>
              <a:gd name="connsiteY77" fmla="*/ 1425974 h 8658460"/>
              <a:gd name="connsiteX78" fmla="*/ 2474218 w 8614744"/>
              <a:gd name="connsiteY78" fmla="*/ 1425469 h 8658460"/>
              <a:gd name="connsiteX79" fmla="*/ 2545314 w 8614744"/>
              <a:gd name="connsiteY79" fmla="*/ 1466245 h 8658460"/>
              <a:gd name="connsiteX80" fmla="*/ 2616091 w 8614744"/>
              <a:gd name="connsiteY80" fmla="*/ 1509851 h 8658460"/>
              <a:gd name="connsiteX81" fmla="*/ 2622868 w 8614744"/>
              <a:gd name="connsiteY81" fmla="*/ 1509791 h 8658460"/>
              <a:gd name="connsiteX82" fmla="*/ 2624496 w 8614744"/>
              <a:gd name="connsiteY82" fmla="*/ 1509760 h 8658460"/>
              <a:gd name="connsiteX83" fmla="*/ 2691518 w 8614744"/>
              <a:gd name="connsiteY83" fmla="*/ 1533482 h 8658460"/>
              <a:gd name="connsiteX84" fmla="*/ 2741671 w 8614744"/>
              <a:gd name="connsiteY84" fmla="*/ 1561443 h 8658460"/>
              <a:gd name="connsiteX85" fmla="*/ 2727900 w 8614744"/>
              <a:gd name="connsiteY85" fmla="*/ 1582351 h 8658460"/>
              <a:gd name="connsiteX86" fmla="*/ 2684818 w 8614744"/>
              <a:gd name="connsiteY86" fmla="*/ 1660366 h 8658460"/>
              <a:gd name="connsiteX87" fmla="*/ 2648137 w 8614744"/>
              <a:gd name="connsiteY87" fmla="*/ 1723995 h 8658460"/>
              <a:gd name="connsiteX88" fmla="*/ 2642041 w 8614744"/>
              <a:gd name="connsiteY88" fmla="*/ 1793010 h 8658460"/>
              <a:gd name="connsiteX89" fmla="*/ 2642871 w 8614744"/>
              <a:gd name="connsiteY89" fmla="*/ 1858742 h 8658460"/>
              <a:gd name="connsiteX90" fmla="*/ 2629028 w 8614744"/>
              <a:gd name="connsiteY90" fmla="*/ 1866690 h 8658460"/>
              <a:gd name="connsiteX91" fmla="*/ 2564394 w 8614744"/>
              <a:gd name="connsiteY91" fmla="*/ 1898992 h 8658460"/>
              <a:gd name="connsiteX92" fmla="*/ 2478108 w 8614744"/>
              <a:gd name="connsiteY92" fmla="*/ 1949937 h 8658460"/>
              <a:gd name="connsiteX93" fmla="*/ 2415410 w 8614744"/>
              <a:gd name="connsiteY93" fmla="*/ 1997045 h 8658460"/>
              <a:gd name="connsiteX94" fmla="*/ 2366995 w 8614744"/>
              <a:gd name="connsiteY94" fmla="*/ 2032035 h 8658460"/>
              <a:gd name="connsiteX95" fmla="*/ 2318511 w 8614744"/>
              <a:gd name="connsiteY95" fmla="*/ 2054527 h 8658460"/>
              <a:gd name="connsiteX96" fmla="*/ 2228914 w 8614744"/>
              <a:gd name="connsiteY96" fmla="*/ 2092988 h 8658460"/>
              <a:gd name="connsiteX97" fmla="*/ 2200765 w 8614744"/>
              <a:gd name="connsiteY97" fmla="*/ 2109349 h 8658460"/>
              <a:gd name="connsiteX98" fmla="*/ 2120977 w 8614744"/>
              <a:gd name="connsiteY98" fmla="*/ 2163499 h 8658460"/>
              <a:gd name="connsiteX99" fmla="*/ 2074901 w 8614744"/>
              <a:gd name="connsiteY99" fmla="*/ 2202643 h 8658460"/>
              <a:gd name="connsiteX100" fmla="*/ 2006953 w 8614744"/>
              <a:gd name="connsiteY100" fmla="*/ 2221540 h 8658460"/>
              <a:gd name="connsiteX101" fmla="*/ 1873835 w 8614744"/>
              <a:gd name="connsiteY101" fmla="*/ 2259319 h 8658460"/>
              <a:gd name="connsiteX102" fmla="*/ 1738891 w 8614744"/>
              <a:gd name="connsiteY102" fmla="*/ 2301738 h 8658460"/>
              <a:gd name="connsiteX103" fmla="*/ 1703985 w 8614744"/>
              <a:gd name="connsiteY103" fmla="*/ 2313519 h 8658460"/>
              <a:gd name="connsiteX104" fmla="*/ 1692656 w 8614744"/>
              <a:gd name="connsiteY104" fmla="*/ 2312643 h 8658460"/>
              <a:gd name="connsiteX105" fmla="*/ 1682275 w 8614744"/>
              <a:gd name="connsiteY105" fmla="*/ 2311925 h 8658460"/>
              <a:gd name="connsiteX106" fmla="*/ 1644700 w 8614744"/>
              <a:gd name="connsiteY106" fmla="*/ 2346706 h 8658460"/>
              <a:gd name="connsiteX107" fmla="*/ 1637396 w 8614744"/>
              <a:gd name="connsiteY107" fmla="*/ 2364888 h 8658460"/>
              <a:gd name="connsiteX108" fmla="*/ 1629959 w 8614744"/>
              <a:gd name="connsiteY108" fmla="*/ 2359750 h 8658460"/>
              <a:gd name="connsiteX109" fmla="*/ 1598880 w 8614744"/>
              <a:gd name="connsiteY109" fmla="*/ 2348812 h 8658460"/>
              <a:gd name="connsiteX110" fmla="*/ 1575206 w 8614744"/>
              <a:gd name="connsiteY110" fmla="*/ 2337372 h 8658460"/>
              <a:gd name="connsiteX111" fmla="*/ 1557927 w 8614744"/>
              <a:gd name="connsiteY111" fmla="*/ 2310619 h 8658460"/>
              <a:gd name="connsiteX112" fmla="*/ 1542028 w 8614744"/>
              <a:gd name="connsiteY112" fmla="*/ 2282003 h 8658460"/>
              <a:gd name="connsiteX113" fmla="*/ 1533070 w 8614744"/>
              <a:gd name="connsiteY113" fmla="*/ 2252887 h 8658460"/>
              <a:gd name="connsiteX114" fmla="*/ 1516609 w 8614744"/>
              <a:gd name="connsiteY114" fmla="*/ 2206684 h 8658460"/>
              <a:gd name="connsiteX115" fmla="*/ 1514482 w 8614744"/>
              <a:gd name="connsiteY115" fmla="*/ 2157623 h 8658460"/>
              <a:gd name="connsiteX116" fmla="*/ 1500325 w 8614744"/>
              <a:gd name="connsiteY116" fmla="*/ 2109555 h 8658460"/>
              <a:gd name="connsiteX117" fmla="*/ 1483873 w 8614744"/>
              <a:gd name="connsiteY117" fmla="*/ 2064743 h 8658460"/>
              <a:gd name="connsiteX118" fmla="*/ 1479081 w 8614744"/>
              <a:gd name="connsiteY118" fmla="*/ 2035604 h 8658460"/>
              <a:gd name="connsiteX119" fmla="*/ 1470003 w 8614744"/>
              <a:gd name="connsiteY119" fmla="*/ 1902324 h 8658460"/>
              <a:gd name="connsiteX120" fmla="*/ 1471864 w 8614744"/>
              <a:gd name="connsiteY120" fmla="*/ 1737968 h 8658460"/>
              <a:gd name="connsiteX121" fmla="*/ 1465575 w 8614744"/>
              <a:gd name="connsiteY121" fmla="*/ 1689394 h 8658460"/>
              <a:gd name="connsiteX122" fmla="*/ 1460136 w 8614744"/>
              <a:gd name="connsiteY122" fmla="*/ 1627388 h 8658460"/>
              <a:gd name="connsiteX123" fmla="*/ 1497383 w 8614744"/>
              <a:gd name="connsiteY123" fmla="*/ 1416539 h 8658460"/>
              <a:gd name="connsiteX124" fmla="*/ 1574616 w 8614744"/>
              <a:gd name="connsiteY124" fmla="*/ 1319353 h 8658460"/>
              <a:gd name="connsiteX125" fmla="*/ 1633688 w 8614744"/>
              <a:gd name="connsiteY125" fmla="*/ 1286153 h 8658460"/>
              <a:gd name="connsiteX126" fmla="*/ 1683978 w 8614744"/>
              <a:gd name="connsiteY126" fmla="*/ 1255317 h 8658460"/>
              <a:gd name="connsiteX127" fmla="*/ 1721387 w 8614744"/>
              <a:gd name="connsiteY127" fmla="*/ 1239368 h 8658460"/>
              <a:gd name="connsiteX128" fmla="*/ 1767554 w 8614744"/>
              <a:gd name="connsiteY128" fmla="*/ 1216427 h 8658460"/>
              <a:gd name="connsiteX129" fmla="*/ 1822897 w 8614744"/>
              <a:gd name="connsiteY129" fmla="*/ 1178619 h 8658460"/>
              <a:gd name="connsiteX130" fmla="*/ 1945079 w 8614744"/>
              <a:gd name="connsiteY130" fmla="*/ 1089052 h 8658460"/>
              <a:gd name="connsiteX131" fmla="*/ 2005972 w 8614744"/>
              <a:gd name="connsiteY131" fmla="*/ 1050287 h 8658460"/>
              <a:gd name="connsiteX132" fmla="*/ 2066913 w 8614744"/>
              <a:gd name="connsiteY132" fmla="*/ 1020317 h 8658460"/>
              <a:gd name="connsiteX133" fmla="*/ 2120355 w 8614744"/>
              <a:gd name="connsiteY133" fmla="*/ 973725 h 8658460"/>
              <a:gd name="connsiteX134" fmla="*/ 2028055 w 8614744"/>
              <a:gd name="connsiteY134" fmla="*/ 915914 h 8658460"/>
              <a:gd name="connsiteX135" fmla="*/ 2026054 w 8614744"/>
              <a:gd name="connsiteY135" fmla="*/ 915920 h 8658460"/>
              <a:gd name="connsiteX136" fmla="*/ 1862962 w 8614744"/>
              <a:gd name="connsiteY136" fmla="*/ 974699 h 8658460"/>
              <a:gd name="connsiteX137" fmla="*/ 1816784 w 8614744"/>
              <a:gd name="connsiteY137" fmla="*/ 995788 h 8658460"/>
              <a:gd name="connsiteX138" fmla="*/ 1787670 w 8614744"/>
              <a:gd name="connsiteY138" fmla="*/ 1005209 h 8658460"/>
              <a:gd name="connsiteX139" fmla="*/ 1774608 w 8614744"/>
              <a:gd name="connsiteY139" fmla="*/ 1009729 h 8658460"/>
              <a:gd name="connsiteX140" fmla="*/ 1752935 w 8614744"/>
              <a:gd name="connsiteY140" fmla="*/ 1002626 h 8658460"/>
              <a:gd name="connsiteX141" fmla="*/ 1744362 w 8614744"/>
              <a:gd name="connsiteY141" fmla="*/ 959620 h 8658460"/>
              <a:gd name="connsiteX142" fmla="*/ 1779140 w 8614744"/>
              <a:gd name="connsiteY142" fmla="*/ 803874 h 8658460"/>
              <a:gd name="connsiteX143" fmla="*/ 1788270 w 8614744"/>
              <a:gd name="connsiteY143" fmla="*/ 780678 h 8658460"/>
              <a:gd name="connsiteX144" fmla="*/ 1856613 w 8614744"/>
              <a:gd name="connsiteY144" fmla="*/ 666874 h 8658460"/>
              <a:gd name="connsiteX145" fmla="*/ 1928636 w 8614744"/>
              <a:gd name="connsiteY145" fmla="*/ 548419 h 8658460"/>
              <a:gd name="connsiteX146" fmla="*/ 2010423 w 8614744"/>
              <a:gd name="connsiteY146" fmla="*/ 354914 h 8658460"/>
              <a:gd name="connsiteX147" fmla="*/ 1998146 w 8614744"/>
              <a:gd name="connsiteY147" fmla="*/ 311929 h 8658460"/>
              <a:gd name="connsiteX148" fmla="*/ 1967973 w 8614744"/>
              <a:gd name="connsiteY148" fmla="*/ 297284 h 8658460"/>
              <a:gd name="connsiteX149" fmla="*/ 1958766 w 8614744"/>
              <a:gd name="connsiteY149" fmla="*/ 296639 h 8658460"/>
              <a:gd name="connsiteX150" fmla="*/ 1935160 w 8614744"/>
              <a:gd name="connsiteY150" fmla="*/ 307187 h 8658460"/>
              <a:gd name="connsiteX151" fmla="*/ 1858457 w 8614744"/>
              <a:gd name="connsiteY151" fmla="*/ 416407 h 8658460"/>
              <a:gd name="connsiteX152" fmla="*/ 1795518 w 8614744"/>
              <a:gd name="connsiteY152" fmla="*/ 503331 h 8658460"/>
              <a:gd name="connsiteX153" fmla="*/ 1761987 w 8614744"/>
              <a:gd name="connsiteY153" fmla="*/ 550740 h 8658460"/>
              <a:gd name="connsiteX154" fmla="*/ 1694067 w 8614744"/>
              <a:gd name="connsiteY154" fmla="*/ 657596 h 8658460"/>
              <a:gd name="connsiteX155" fmla="*/ 1687759 w 8614744"/>
              <a:gd name="connsiteY155" fmla="*/ 660301 h 8658460"/>
              <a:gd name="connsiteX156" fmla="*/ 1672273 w 8614744"/>
              <a:gd name="connsiteY156" fmla="*/ 651235 h 8658460"/>
              <a:gd name="connsiteX157" fmla="*/ 1657817 w 8614744"/>
              <a:gd name="connsiteY157" fmla="*/ 632336 h 8658460"/>
              <a:gd name="connsiteX158" fmla="*/ 1715537 w 8614744"/>
              <a:gd name="connsiteY158" fmla="*/ 522757 h 8658460"/>
              <a:gd name="connsiteX159" fmla="*/ 1751245 w 8614744"/>
              <a:gd name="connsiteY159" fmla="*/ 450803 h 8658460"/>
              <a:gd name="connsiteX160" fmla="*/ 1780429 w 8614744"/>
              <a:gd name="connsiteY160" fmla="*/ 371012 h 8658460"/>
              <a:gd name="connsiteX161" fmla="*/ 1830999 w 8614744"/>
              <a:gd name="connsiteY161" fmla="*/ 142034 h 8658460"/>
              <a:gd name="connsiteX162" fmla="*/ 1773982 w 8614744"/>
              <a:gd name="connsiteY162" fmla="*/ 107168 h 8658460"/>
              <a:gd name="connsiteX163" fmla="*/ 1773400 w 8614744"/>
              <a:gd name="connsiteY163" fmla="*/ 107170 h 8658460"/>
              <a:gd name="connsiteX164" fmla="*/ 1740139 w 8614744"/>
              <a:gd name="connsiteY164" fmla="*/ 119856 h 8658460"/>
              <a:gd name="connsiteX165" fmla="*/ 1715514 w 8614744"/>
              <a:gd name="connsiteY165" fmla="*/ 187120 h 8658460"/>
              <a:gd name="connsiteX166" fmla="*/ 1694501 w 8614744"/>
              <a:gd name="connsiteY166" fmla="*/ 237701 h 8658460"/>
              <a:gd name="connsiteX167" fmla="*/ 1667066 w 8614744"/>
              <a:gd name="connsiteY167" fmla="*/ 298963 h 8658460"/>
              <a:gd name="connsiteX168" fmla="*/ 1640500 w 8614744"/>
              <a:gd name="connsiteY168" fmla="*/ 350035 h 8658460"/>
              <a:gd name="connsiteX169" fmla="*/ 1589817 w 8614744"/>
              <a:gd name="connsiteY169" fmla="*/ 476238 h 8658460"/>
              <a:gd name="connsiteX170" fmla="*/ 1538090 w 8614744"/>
              <a:gd name="connsiteY170" fmla="*/ 581154 h 8658460"/>
              <a:gd name="connsiteX171" fmla="*/ 1522132 w 8614744"/>
              <a:gd name="connsiteY171" fmla="*/ 590455 h 8658460"/>
              <a:gd name="connsiteX172" fmla="*/ 1541902 w 8614744"/>
              <a:gd name="connsiteY172" fmla="*/ 517708 h 8658460"/>
              <a:gd name="connsiteX173" fmla="*/ 1571908 w 8614744"/>
              <a:gd name="connsiteY173" fmla="*/ 419397 h 8658460"/>
              <a:gd name="connsiteX174" fmla="*/ 1608894 w 8614744"/>
              <a:gd name="connsiteY174" fmla="*/ 244659 h 8658460"/>
              <a:gd name="connsiteX175" fmla="*/ 1600707 w 8614744"/>
              <a:gd name="connsiteY175" fmla="*/ 104893 h 8658460"/>
              <a:gd name="connsiteX176" fmla="*/ 1570616 w 8614744"/>
              <a:gd name="connsiteY176" fmla="*/ 99714 h 8658460"/>
              <a:gd name="connsiteX177" fmla="*/ 1529912 w 8614744"/>
              <a:gd name="connsiteY177" fmla="*/ 111308 h 8658460"/>
              <a:gd name="connsiteX178" fmla="*/ 1477628 w 8614744"/>
              <a:gd name="connsiteY178" fmla="*/ 282427 h 8658460"/>
              <a:gd name="connsiteX179" fmla="*/ 1452091 w 8614744"/>
              <a:gd name="connsiteY179" fmla="*/ 352011 h 8658460"/>
              <a:gd name="connsiteX180" fmla="*/ 1425272 w 8614744"/>
              <a:gd name="connsiteY180" fmla="*/ 440585 h 8658460"/>
              <a:gd name="connsiteX181" fmla="*/ 1406756 w 8614744"/>
              <a:gd name="connsiteY181" fmla="*/ 524020 h 8658460"/>
              <a:gd name="connsiteX182" fmla="*/ 1377964 w 8614744"/>
              <a:gd name="connsiteY182" fmla="*/ 590845 h 8658460"/>
              <a:gd name="connsiteX183" fmla="*/ 1377963 w 8614744"/>
              <a:gd name="connsiteY183" fmla="*/ 590845 h 8658460"/>
              <a:gd name="connsiteX184" fmla="*/ 1378378 w 8614744"/>
              <a:gd name="connsiteY184" fmla="*/ 499178 h 8658460"/>
              <a:gd name="connsiteX185" fmla="*/ 1373951 w 8614744"/>
              <a:gd name="connsiteY185" fmla="*/ 286709 h 8658460"/>
              <a:gd name="connsiteX186" fmla="*/ 1327744 w 8614744"/>
              <a:gd name="connsiteY186" fmla="*/ 248544 h 8658460"/>
              <a:gd name="connsiteX187" fmla="*/ 1327443 w 8614744"/>
              <a:gd name="connsiteY187" fmla="*/ 248545 h 8658460"/>
              <a:gd name="connsiteX188" fmla="*/ 1269850 w 8614744"/>
              <a:gd name="connsiteY188" fmla="*/ 380807 h 8658460"/>
              <a:gd name="connsiteX189" fmla="*/ 1179485 w 8614744"/>
              <a:gd name="connsiteY189" fmla="*/ 779446 h 8658460"/>
              <a:gd name="connsiteX190" fmla="*/ 1119446 w 8614744"/>
              <a:gd name="connsiteY190" fmla="*/ 1053845 h 8658460"/>
              <a:gd name="connsiteX191" fmla="*/ 1116600 w 8614744"/>
              <a:gd name="connsiteY191" fmla="*/ 1124693 h 8658460"/>
              <a:gd name="connsiteX192" fmla="*/ 1112996 w 8614744"/>
              <a:gd name="connsiteY192" fmla="*/ 1225636 h 8658460"/>
              <a:gd name="connsiteX193" fmla="*/ 1120230 w 8614744"/>
              <a:gd name="connsiteY193" fmla="*/ 1277445 h 8658460"/>
              <a:gd name="connsiteX194" fmla="*/ 1115215 w 8614744"/>
              <a:gd name="connsiteY194" fmla="*/ 1291361 h 8658460"/>
              <a:gd name="connsiteX195" fmla="*/ 1110663 w 8614744"/>
              <a:gd name="connsiteY195" fmla="*/ 1305276 h 8658460"/>
              <a:gd name="connsiteX196" fmla="*/ 1110649 w 8614744"/>
              <a:gd name="connsiteY196" fmla="*/ 1305276 h 8658460"/>
              <a:gd name="connsiteX197" fmla="*/ 1105970 w 8614744"/>
              <a:gd name="connsiteY197" fmla="*/ 1293729 h 8658460"/>
              <a:gd name="connsiteX198" fmla="*/ 1096772 w 8614744"/>
              <a:gd name="connsiteY198" fmla="*/ 1282207 h 8658460"/>
              <a:gd name="connsiteX199" fmla="*/ 1096647 w 8614744"/>
              <a:gd name="connsiteY199" fmla="*/ 1282207 h 8658460"/>
              <a:gd name="connsiteX200" fmla="*/ 1087628 w 8614744"/>
              <a:gd name="connsiteY200" fmla="*/ 1325313 h 8658460"/>
              <a:gd name="connsiteX201" fmla="*/ 1050031 w 8614744"/>
              <a:gd name="connsiteY201" fmla="*/ 1556531 h 8658460"/>
              <a:gd name="connsiteX202" fmla="*/ 998073 w 8614744"/>
              <a:gd name="connsiteY202" fmla="*/ 1703113 h 8658460"/>
              <a:gd name="connsiteX203" fmla="*/ 965217 w 8614744"/>
              <a:gd name="connsiteY203" fmla="*/ 1788479 h 8658460"/>
              <a:gd name="connsiteX204" fmla="*/ 961663 w 8614744"/>
              <a:gd name="connsiteY204" fmla="*/ 1815350 h 8658460"/>
              <a:gd name="connsiteX205" fmla="*/ 946811 w 8614744"/>
              <a:gd name="connsiteY205" fmla="*/ 1808490 h 8658460"/>
              <a:gd name="connsiteX206" fmla="*/ 919109 w 8614744"/>
              <a:gd name="connsiteY206" fmla="*/ 1802101 h 8658460"/>
              <a:gd name="connsiteX207" fmla="*/ 886643 w 8614744"/>
              <a:gd name="connsiteY207" fmla="*/ 1811141 h 8658460"/>
              <a:gd name="connsiteX208" fmla="*/ 872156 w 8614744"/>
              <a:gd name="connsiteY208" fmla="*/ 1870016 h 8658460"/>
              <a:gd name="connsiteX209" fmla="*/ 866329 w 8614744"/>
              <a:gd name="connsiteY209" fmla="*/ 1987174 h 8658460"/>
              <a:gd name="connsiteX210" fmla="*/ 873317 w 8614744"/>
              <a:gd name="connsiteY210" fmla="*/ 2077873 h 8658460"/>
              <a:gd name="connsiteX211" fmla="*/ 877529 w 8614744"/>
              <a:gd name="connsiteY211" fmla="*/ 2169050 h 8658460"/>
              <a:gd name="connsiteX212" fmla="*/ 875418 w 8614744"/>
              <a:gd name="connsiteY212" fmla="*/ 2205634 h 8658460"/>
              <a:gd name="connsiteX213" fmla="*/ 891367 w 8614744"/>
              <a:gd name="connsiteY213" fmla="*/ 2243044 h 8658460"/>
              <a:gd name="connsiteX214" fmla="*/ 899777 w 8614744"/>
              <a:gd name="connsiteY214" fmla="*/ 2339753 h 8658460"/>
              <a:gd name="connsiteX215" fmla="*/ 894736 w 8614744"/>
              <a:gd name="connsiteY215" fmla="*/ 2431907 h 8658460"/>
              <a:gd name="connsiteX216" fmla="*/ 897868 w 8614744"/>
              <a:gd name="connsiteY216" fmla="*/ 2495313 h 8658460"/>
              <a:gd name="connsiteX217" fmla="*/ 943000 w 8614744"/>
              <a:gd name="connsiteY217" fmla="*/ 2535801 h 8658460"/>
              <a:gd name="connsiteX218" fmla="*/ 984480 w 8614744"/>
              <a:gd name="connsiteY218" fmla="*/ 2585569 h 8658460"/>
              <a:gd name="connsiteX219" fmla="*/ 989052 w 8614744"/>
              <a:gd name="connsiteY219" fmla="*/ 2741093 h 8658460"/>
              <a:gd name="connsiteX220" fmla="*/ 994555 w 8614744"/>
              <a:gd name="connsiteY220" fmla="*/ 2897539 h 8658460"/>
              <a:gd name="connsiteX221" fmla="*/ 1109540 w 8614744"/>
              <a:gd name="connsiteY221" fmla="*/ 3011708 h 8658460"/>
              <a:gd name="connsiteX222" fmla="*/ 1303274 w 8614744"/>
              <a:gd name="connsiteY222" fmla="*/ 3051367 h 8658460"/>
              <a:gd name="connsiteX223" fmla="*/ 1308324 w 8614744"/>
              <a:gd name="connsiteY223" fmla="*/ 3051370 h 8658460"/>
              <a:gd name="connsiteX224" fmla="*/ 1446701 w 8614744"/>
              <a:gd name="connsiteY224" fmla="*/ 3035752 h 8658460"/>
              <a:gd name="connsiteX225" fmla="*/ 1673301 w 8614744"/>
              <a:gd name="connsiteY225" fmla="*/ 2991896 h 8658460"/>
              <a:gd name="connsiteX226" fmla="*/ 2345908 w 8614744"/>
              <a:gd name="connsiteY226" fmla="*/ 2815924 h 8658460"/>
              <a:gd name="connsiteX227" fmla="*/ 2502906 w 8614744"/>
              <a:gd name="connsiteY227" fmla="*/ 2743293 h 8658460"/>
              <a:gd name="connsiteX228" fmla="*/ 2609122 w 8614744"/>
              <a:gd name="connsiteY228" fmla="*/ 2696403 h 8658460"/>
              <a:gd name="connsiteX229" fmla="*/ 2647467 w 8614744"/>
              <a:gd name="connsiteY229" fmla="*/ 2682300 h 8658460"/>
              <a:gd name="connsiteX230" fmla="*/ 2803340 w 8614744"/>
              <a:gd name="connsiteY230" fmla="*/ 2656895 h 8658460"/>
              <a:gd name="connsiteX231" fmla="*/ 2882444 w 8614744"/>
              <a:gd name="connsiteY231" fmla="*/ 2646268 h 8658460"/>
              <a:gd name="connsiteX232" fmla="*/ 2906984 w 8614744"/>
              <a:gd name="connsiteY232" fmla="*/ 2643435 h 8658460"/>
              <a:gd name="connsiteX233" fmla="*/ 2925051 w 8614744"/>
              <a:gd name="connsiteY233" fmla="*/ 2648809 h 8658460"/>
              <a:gd name="connsiteX234" fmla="*/ 2946284 w 8614744"/>
              <a:gd name="connsiteY234" fmla="*/ 2655684 h 8658460"/>
              <a:gd name="connsiteX235" fmla="*/ 2947772 w 8614744"/>
              <a:gd name="connsiteY235" fmla="*/ 2655626 h 8658460"/>
              <a:gd name="connsiteX236" fmla="*/ 2950003 w 8614744"/>
              <a:gd name="connsiteY236" fmla="*/ 2655471 h 8658460"/>
              <a:gd name="connsiteX237" fmla="*/ 2979296 w 8614744"/>
              <a:gd name="connsiteY237" fmla="*/ 2663320 h 8658460"/>
              <a:gd name="connsiteX238" fmla="*/ 3234426 w 8614744"/>
              <a:gd name="connsiteY238" fmla="*/ 2754486 h 8658460"/>
              <a:gd name="connsiteX239" fmla="*/ 3276233 w 8614744"/>
              <a:gd name="connsiteY239" fmla="*/ 2779714 h 8658460"/>
              <a:gd name="connsiteX240" fmla="*/ 3415722 w 8614744"/>
              <a:gd name="connsiteY240" fmla="*/ 2888193 h 8658460"/>
              <a:gd name="connsiteX241" fmla="*/ 3464519 w 8614744"/>
              <a:gd name="connsiteY241" fmla="*/ 2921714 h 8658460"/>
              <a:gd name="connsiteX242" fmla="*/ 3510078 w 8614744"/>
              <a:gd name="connsiteY242" fmla="*/ 2955718 h 8658460"/>
              <a:gd name="connsiteX243" fmla="*/ 3563201 w 8614744"/>
              <a:gd name="connsiteY243" fmla="*/ 3017920 h 8658460"/>
              <a:gd name="connsiteX244" fmla="*/ 3641155 w 8614744"/>
              <a:gd name="connsiteY244" fmla="*/ 3132760 h 8658460"/>
              <a:gd name="connsiteX245" fmla="*/ 3722325 w 8614744"/>
              <a:gd name="connsiteY245" fmla="*/ 3243412 h 8658460"/>
              <a:gd name="connsiteX246" fmla="*/ 3785754 w 8614744"/>
              <a:gd name="connsiteY246" fmla="*/ 3327317 h 8658460"/>
              <a:gd name="connsiteX247" fmla="*/ 3912284 w 8614744"/>
              <a:gd name="connsiteY247" fmla="*/ 3519194 h 8658460"/>
              <a:gd name="connsiteX248" fmla="*/ 3970215 w 8614744"/>
              <a:gd name="connsiteY248" fmla="*/ 3613315 h 8658460"/>
              <a:gd name="connsiteX249" fmla="*/ 4180536 w 8614744"/>
              <a:gd name="connsiteY249" fmla="*/ 3887593 h 8658460"/>
              <a:gd name="connsiteX250" fmla="*/ 4256986 w 8614744"/>
              <a:gd name="connsiteY250" fmla="*/ 3982070 h 8658460"/>
              <a:gd name="connsiteX251" fmla="*/ 4414350 w 8614744"/>
              <a:gd name="connsiteY251" fmla="*/ 4140909 h 8658460"/>
              <a:gd name="connsiteX252" fmla="*/ 4427451 w 8614744"/>
              <a:gd name="connsiteY252" fmla="*/ 4165835 h 8658460"/>
              <a:gd name="connsiteX253" fmla="*/ 4457337 w 8614744"/>
              <a:gd name="connsiteY253" fmla="*/ 4211965 h 8658460"/>
              <a:gd name="connsiteX254" fmla="*/ 4482106 w 8614744"/>
              <a:gd name="connsiteY254" fmla="*/ 4253492 h 8658460"/>
              <a:gd name="connsiteX255" fmla="*/ 4473853 w 8614744"/>
              <a:gd name="connsiteY255" fmla="*/ 4267888 h 8658460"/>
              <a:gd name="connsiteX256" fmla="*/ 4446342 w 8614744"/>
              <a:gd name="connsiteY256" fmla="*/ 4315724 h 8658460"/>
              <a:gd name="connsiteX257" fmla="*/ 4389406 w 8614744"/>
              <a:gd name="connsiteY257" fmla="*/ 4399837 h 8658460"/>
              <a:gd name="connsiteX258" fmla="*/ 4353590 w 8614744"/>
              <a:gd name="connsiteY258" fmla="*/ 4452351 h 8658460"/>
              <a:gd name="connsiteX259" fmla="*/ 4302419 w 8614744"/>
              <a:gd name="connsiteY259" fmla="*/ 4491061 h 8658460"/>
              <a:gd name="connsiteX260" fmla="*/ 4282028 w 8614744"/>
              <a:gd name="connsiteY260" fmla="*/ 4491978 h 8658460"/>
              <a:gd name="connsiteX261" fmla="*/ 4263990 w 8614744"/>
              <a:gd name="connsiteY261" fmla="*/ 4490349 h 8658460"/>
              <a:gd name="connsiteX262" fmla="*/ 4216327 w 8614744"/>
              <a:gd name="connsiteY262" fmla="*/ 4487380 h 8658460"/>
              <a:gd name="connsiteX263" fmla="*/ 4213975 w 8614744"/>
              <a:gd name="connsiteY263" fmla="*/ 4487387 h 8658460"/>
              <a:gd name="connsiteX264" fmla="*/ 4208214 w 8614744"/>
              <a:gd name="connsiteY264" fmla="*/ 4487361 h 8658460"/>
              <a:gd name="connsiteX265" fmla="*/ 4156157 w 8614744"/>
              <a:gd name="connsiteY265" fmla="*/ 4496506 h 8658460"/>
              <a:gd name="connsiteX266" fmla="*/ 4066063 w 8614744"/>
              <a:gd name="connsiteY266" fmla="*/ 4528951 h 8658460"/>
              <a:gd name="connsiteX267" fmla="*/ 4021704 w 8614744"/>
              <a:gd name="connsiteY267" fmla="*/ 4544015 h 8658460"/>
              <a:gd name="connsiteX268" fmla="*/ 3918466 w 8614744"/>
              <a:gd name="connsiteY268" fmla="*/ 4586260 h 8658460"/>
              <a:gd name="connsiteX269" fmla="*/ 3918239 w 8614744"/>
              <a:gd name="connsiteY269" fmla="*/ 4586257 h 8658460"/>
              <a:gd name="connsiteX270" fmla="*/ 3918188 w 8614744"/>
              <a:gd name="connsiteY270" fmla="*/ 4586257 h 8658460"/>
              <a:gd name="connsiteX271" fmla="*/ 3876557 w 8614744"/>
              <a:gd name="connsiteY271" fmla="*/ 4583250 h 8658460"/>
              <a:gd name="connsiteX272" fmla="*/ 3862175 w 8614744"/>
              <a:gd name="connsiteY272" fmla="*/ 4582771 h 8658460"/>
              <a:gd name="connsiteX273" fmla="*/ 3730507 w 8614744"/>
              <a:gd name="connsiteY273" fmla="*/ 4626655 h 8658460"/>
              <a:gd name="connsiteX274" fmla="*/ 3701007 w 8614744"/>
              <a:gd name="connsiteY274" fmla="*/ 4649504 h 8658460"/>
              <a:gd name="connsiteX275" fmla="*/ 3667350 w 8614744"/>
              <a:gd name="connsiteY275" fmla="*/ 4674229 h 8658460"/>
              <a:gd name="connsiteX276" fmla="*/ 3630398 w 8614744"/>
              <a:gd name="connsiteY276" fmla="*/ 4689250 h 8658460"/>
              <a:gd name="connsiteX277" fmla="*/ 3496524 w 8614744"/>
              <a:gd name="connsiteY277" fmla="*/ 4757588 h 8658460"/>
              <a:gd name="connsiteX278" fmla="*/ 3455938 w 8614744"/>
              <a:gd name="connsiteY278" fmla="*/ 4785127 h 8658460"/>
              <a:gd name="connsiteX279" fmla="*/ 3406094 w 8614744"/>
              <a:gd name="connsiteY279" fmla="*/ 4812720 h 8658460"/>
              <a:gd name="connsiteX280" fmla="*/ 3368715 w 8614744"/>
              <a:gd name="connsiteY280" fmla="*/ 4834224 h 8658460"/>
              <a:gd name="connsiteX281" fmla="*/ 3347487 w 8614744"/>
              <a:gd name="connsiteY281" fmla="*/ 4846378 h 8658460"/>
              <a:gd name="connsiteX282" fmla="*/ 3293474 w 8614744"/>
              <a:gd name="connsiteY282" fmla="*/ 4873531 h 8658460"/>
              <a:gd name="connsiteX283" fmla="*/ 3228855 w 8614744"/>
              <a:gd name="connsiteY283" fmla="*/ 4908150 h 8658460"/>
              <a:gd name="connsiteX284" fmla="*/ 3082484 w 8614744"/>
              <a:gd name="connsiteY284" fmla="*/ 4977021 h 8658460"/>
              <a:gd name="connsiteX285" fmla="*/ 2928278 w 8614744"/>
              <a:gd name="connsiteY285" fmla="*/ 5051954 h 8658460"/>
              <a:gd name="connsiteX286" fmla="*/ 2854876 w 8614744"/>
              <a:gd name="connsiteY286" fmla="*/ 5088935 h 8658460"/>
              <a:gd name="connsiteX287" fmla="*/ 2700358 w 8614744"/>
              <a:gd name="connsiteY287" fmla="*/ 5191185 h 8658460"/>
              <a:gd name="connsiteX288" fmla="*/ 2617275 w 8614744"/>
              <a:gd name="connsiteY288" fmla="*/ 5318495 h 8658460"/>
              <a:gd name="connsiteX289" fmla="*/ 2587151 w 8614744"/>
              <a:gd name="connsiteY289" fmla="*/ 5395513 h 8658460"/>
              <a:gd name="connsiteX290" fmla="*/ 2551528 w 8614744"/>
              <a:gd name="connsiteY290" fmla="*/ 5482746 h 8658460"/>
              <a:gd name="connsiteX291" fmla="*/ 2486858 w 8614744"/>
              <a:gd name="connsiteY291" fmla="*/ 5591436 h 8658460"/>
              <a:gd name="connsiteX292" fmla="*/ 2417294 w 8614744"/>
              <a:gd name="connsiteY292" fmla="*/ 5652470 h 8658460"/>
              <a:gd name="connsiteX293" fmla="*/ 2274309 w 8614744"/>
              <a:gd name="connsiteY293" fmla="*/ 5747247 h 8658460"/>
              <a:gd name="connsiteX294" fmla="*/ 2103447 w 8614744"/>
              <a:gd name="connsiteY294" fmla="*/ 5824124 h 8658460"/>
              <a:gd name="connsiteX295" fmla="*/ 2027442 w 8614744"/>
              <a:gd name="connsiteY295" fmla="*/ 5892602 h 8658460"/>
              <a:gd name="connsiteX296" fmla="*/ 1852401 w 8614744"/>
              <a:gd name="connsiteY296" fmla="*/ 6050055 h 8658460"/>
              <a:gd name="connsiteX297" fmla="*/ 1810938 w 8614744"/>
              <a:gd name="connsiteY297" fmla="*/ 6086396 h 8658460"/>
              <a:gd name="connsiteX298" fmla="*/ 1580549 w 8614744"/>
              <a:gd name="connsiteY298" fmla="*/ 6280731 h 8658460"/>
              <a:gd name="connsiteX299" fmla="*/ 1223217 w 8614744"/>
              <a:gd name="connsiteY299" fmla="*/ 6541051 h 8658460"/>
              <a:gd name="connsiteX300" fmla="*/ 1057209 w 8614744"/>
              <a:gd name="connsiteY300" fmla="*/ 6658177 h 8658460"/>
              <a:gd name="connsiteX301" fmla="*/ 990364 w 8614744"/>
              <a:gd name="connsiteY301" fmla="*/ 6708549 h 8658460"/>
              <a:gd name="connsiteX302" fmla="*/ 907394 w 8614744"/>
              <a:gd name="connsiteY302" fmla="*/ 6773362 h 8658460"/>
              <a:gd name="connsiteX303" fmla="*/ 847485 w 8614744"/>
              <a:gd name="connsiteY303" fmla="*/ 6822305 h 8658460"/>
              <a:gd name="connsiteX304" fmla="*/ 771464 w 8614744"/>
              <a:gd name="connsiteY304" fmla="*/ 6888005 h 8658460"/>
              <a:gd name="connsiteX305" fmla="*/ 684854 w 8614744"/>
              <a:gd name="connsiteY305" fmla="*/ 6963949 h 8658460"/>
              <a:gd name="connsiteX306" fmla="*/ 642463 w 8614744"/>
              <a:gd name="connsiteY306" fmla="*/ 6999833 h 8658460"/>
              <a:gd name="connsiteX307" fmla="*/ 642753 w 8614744"/>
              <a:gd name="connsiteY307" fmla="*/ 7051681 h 8658460"/>
              <a:gd name="connsiteX308" fmla="*/ 690747 w 8614744"/>
              <a:gd name="connsiteY308" fmla="*/ 7273166 h 8658460"/>
              <a:gd name="connsiteX309" fmla="*/ 721470 w 8614744"/>
              <a:gd name="connsiteY309" fmla="*/ 7303549 h 8658460"/>
              <a:gd name="connsiteX310" fmla="*/ 736840 w 8614744"/>
              <a:gd name="connsiteY310" fmla="*/ 7320129 h 8658460"/>
              <a:gd name="connsiteX311" fmla="*/ 736017 w 8614744"/>
              <a:gd name="connsiteY311" fmla="*/ 7320245 h 8658460"/>
              <a:gd name="connsiteX312" fmla="*/ 584094 w 8614744"/>
              <a:gd name="connsiteY312" fmla="*/ 7241818 h 8658460"/>
              <a:gd name="connsiteX313" fmla="*/ 530142 w 8614744"/>
              <a:gd name="connsiteY313" fmla="*/ 7197213 h 8658460"/>
              <a:gd name="connsiteX314" fmla="*/ 411953 w 8614744"/>
              <a:gd name="connsiteY314" fmla="*/ 7089543 h 8658460"/>
              <a:gd name="connsiteX315" fmla="*/ 329125 w 8614744"/>
              <a:gd name="connsiteY315" fmla="*/ 7013156 h 8658460"/>
              <a:gd name="connsiteX316" fmla="*/ 329106 w 8614744"/>
              <a:gd name="connsiteY316" fmla="*/ 7013156 h 8658460"/>
              <a:gd name="connsiteX317" fmla="*/ 303127 w 8614744"/>
              <a:gd name="connsiteY317" fmla="*/ 7000802 h 8658460"/>
              <a:gd name="connsiteX318" fmla="*/ 251922 w 8614744"/>
              <a:gd name="connsiteY318" fmla="*/ 6988596 h 8658460"/>
              <a:gd name="connsiteX319" fmla="*/ 248431 w 8614744"/>
              <a:gd name="connsiteY319" fmla="*/ 6988607 h 8658460"/>
              <a:gd name="connsiteX320" fmla="*/ 243256 w 8614744"/>
              <a:gd name="connsiteY320" fmla="*/ 6988581 h 8658460"/>
              <a:gd name="connsiteX321" fmla="*/ 179084 w 8614744"/>
              <a:gd name="connsiteY321" fmla="*/ 7005660 h 8658460"/>
              <a:gd name="connsiteX322" fmla="*/ 121787 w 8614744"/>
              <a:gd name="connsiteY322" fmla="*/ 7024960 h 8658460"/>
              <a:gd name="connsiteX323" fmla="*/ 31284 w 8614744"/>
              <a:gd name="connsiteY323" fmla="*/ 7067131 h 8658460"/>
              <a:gd name="connsiteX324" fmla="*/ 12348 w 8614744"/>
              <a:gd name="connsiteY324" fmla="*/ 7240841 h 8658460"/>
              <a:gd name="connsiteX325" fmla="*/ 44219 w 8614744"/>
              <a:gd name="connsiteY325" fmla="*/ 7311032 h 8658460"/>
              <a:gd name="connsiteX326" fmla="*/ 97999 w 8614744"/>
              <a:gd name="connsiteY326" fmla="*/ 7407951 h 8658460"/>
              <a:gd name="connsiteX327" fmla="*/ 227842 w 8614744"/>
              <a:gd name="connsiteY327" fmla="*/ 7612776 h 8658460"/>
              <a:gd name="connsiteX328" fmla="*/ 500371 w 8614744"/>
              <a:gd name="connsiteY328" fmla="*/ 7918188 h 8658460"/>
              <a:gd name="connsiteX329" fmla="*/ 654696 w 8614744"/>
              <a:gd name="connsiteY329" fmla="*/ 8030286 h 8658460"/>
              <a:gd name="connsiteX330" fmla="*/ 842025 w 8614744"/>
              <a:gd name="connsiteY330" fmla="*/ 8166736 h 8658460"/>
              <a:gd name="connsiteX331" fmla="*/ 932962 w 8614744"/>
              <a:gd name="connsiteY331" fmla="*/ 8285207 h 8658460"/>
              <a:gd name="connsiteX332" fmla="*/ 1186182 w 8614744"/>
              <a:gd name="connsiteY332" fmla="*/ 8531932 h 8658460"/>
              <a:gd name="connsiteX333" fmla="*/ 1365989 w 8614744"/>
              <a:gd name="connsiteY333" fmla="*/ 8647591 h 8658460"/>
              <a:gd name="connsiteX334" fmla="*/ 1427562 w 8614744"/>
              <a:gd name="connsiteY334" fmla="*/ 8658461 h 8658460"/>
              <a:gd name="connsiteX335" fmla="*/ 1454920 w 8614744"/>
              <a:gd name="connsiteY335" fmla="*/ 8655428 h 8658460"/>
              <a:gd name="connsiteX336" fmla="*/ 1522619 w 8614744"/>
              <a:gd name="connsiteY336" fmla="*/ 8592089 h 8658460"/>
              <a:gd name="connsiteX337" fmla="*/ 1572104 w 8614744"/>
              <a:gd name="connsiteY337" fmla="*/ 8500150 h 8658460"/>
              <a:gd name="connsiteX338" fmla="*/ 1585901 w 8614744"/>
              <a:gd name="connsiteY338" fmla="*/ 8483869 h 8658460"/>
              <a:gd name="connsiteX339" fmla="*/ 1599692 w 8614744"/>
              <a:gd name="connsiteY339" fmla="*/ 8466200 h 8658460"/>
              <a:gd name="connsiteX340" fmla="*/ 1633260 w 8614744"/>
              <a:gd name="connsiteY340" fmla="*/ 8425737 h 8658460"/>
              <a:gd name="connsiteX341" fmla="*/ 1684267 w 8614744"/>
              <a:gd name="connsiteY341" fmla="*/ 8357400 h 8658460"/>
              <a:gd name="connsiteX342" fmla="*/ 1717730 w 8614744"/>
              <a:gd name="connsiteY342" fmla="*/ 8297955 h 8658460"/>
              <a:gd name="connsiteX343" fmla="*/ 1732857 w 8614744"/>
              <a:gd name="connsiteY343" fmla="*/ 8271020 h 8658460"/>
              <a:gd name="connsiteX344" fmla="*/ 1746119 w 8614744"/>
              <a:gd name="connsiteY344" fmla="*/ 8241780 h 8658460"/>
              <a:gd name="connsiteX345" fmla="*/ 1764849 w 8614744"/>
              <a:gd name="connsiteY345" fmla="*/ 8196769 h 8658460"/>
              <a:gd name="connsiteX346" fmla="*/ 1788678 w 8614744"/>
              <a:gd name="connsiteY346" fmla="*/ 8153119 h 8658460"/>
              <a:gd name="connsiteX347" fmla="*/ 1804109 w 8614744"/>
              <a:gd name="connsiteY347" fmla="*/ 8097479 h 8658460"/>
              <a:gd name="connsiteX348" fmla="*/ 1812640 w 8614744"/>
              <a:gd name="connsiteY348" fmla="*/ 8050212 h 8658460"/>
              <a:gd name="connsiteX349" fmla="*/ 1824082 w 8614744"/>
              <a:gd name="connsiteY349" fmla="*/ 8026538 h 8658460"/>
              <a:gd name="connsiteX350" fmla="*/ 1853115 w 8614744"/>
              <a:gd name="connsiteY350" fmla="*/ 8002765 h 8658460"/>
              <a:gd name="connsiteX351" fmla="*/ 2010046 w 8614744"/>
              <a:gd name="connsiteY351" fmla="*/ 7835228 h 8658460"/>
              <a:gd name="connsiteX352" fmla="*/ 2090075 w 8614744"/>
              <a:gd name="connsiteY352" fmla="*/ 7658398 h 8658460"/>
              <a:gd name="connsiteX353" fmla="*/ 2088890 w 8614744"/>
              <a:gd name="connsiteY353" fmla="*/ 7612110 h 8658460"/>
              <a:gd name="connsiteX354" fmla="*/ 2132073 w 8614744"/>
              <a:gd name="connsiteY354" fmla="*/ 7552148 h 8658460"/>
              <a:gd name="connsiteX355" fmla="*/ 2241965 w 8614744"/>
              <a:gd name="connsiteY355" fmla="*/ 7417280 h 8658460"/>
              <a:gd name="connsiteX356" fmla="*/ 2439758 w 8614744"/>
              <a:gd name="connsiteY356" fmla="*/ 7188868 h 8658460"/>
              <a:gd name="connsiteX357" fmla="*/ 2531277 w 8614744"/>
              <a:gd name="connsiteY357" fmla="*/ 7080028 h 8658460"/>
              <a:gd name="connsiteX358" fmla="*/ 2719375 w 8614744"/>
              <a:gd name="connsiteY358" fmla="*/ 6856300 h 8658460"/>
              <a:gd name="connsiteX359" fmla="*/ 2904272 w 8614744"/>
              <a:gd name="connsiteY359" fmla="*/ 6639998 h 8658460"/>
              <a:gd name="connsiteX360" fmla="*/ 3182954 w 8614744"/>
              <a:gd name="connsiteY360" fmla="*/ 6306046 h 8658460"/>
              <a:gd name="connsiteX361" fmla="*/ 3264424 w 8614744"/>
              <a:gd name="connsiteY361" fmla="*/ 6221335 h 8658460"/>
              <a:gd name="connsiteX362" fmla="*/ 3327690 w 8614744"/>
              <a:gd name="connsiteY362" fmla="*/ 6193205 h 8658460"/>
              <a:gd name="connsiteX363" fmla="*/ 3762614 w 8614744"/>
              <a:gd name="connsiteY363" fmla="*/ 5982913 h 8658460"/>
              <a:gd name="connsiteX364" fmla="*/ 3884503 w 8614744"/>
              <a:gd name="connsiteY364" fmla="*/ 5923902 h 8658460"/>
              <a:gd name="connsiteX365" fmla="*/ 3980075 w 8614744"/>
              <a:gd name="connsiteY365" fmla="*/ 5877536 h 8658460"/>
              <a:gd name="connsiteX366" fmla="*/ 4216012 w 8614744"/>
              <a:gd name="connsiteY366" fmla="*/ 5764649 h 8658460"/>
              <a:gd name="connsiteX367" fmla="*/ 4302814 w 8614744"/>
              <a:gd name="connsiteY367" fmla="*/ 5722963 h 8658460"/>
              <a:gd name="connsiteX368" fmla="*/ 4520284 w 8614744"/>
              <a:gd name="connsiteY368" fmla="*/ 5619437 h 8658460"/>
              <a:gd name="connsiteX369" fmla="*/ 4557231 w 8614744"/>
              <a:gd name="connsiteY369" fmla="*/ 5603491 h 8658460"/>
              <a:gd name="connsiteX370" fmla="*/ 4618649 w 8614744"/>
              <a:gd name="connsiteY370" fmla="*/ 5575834 h 8658460"/>
              <a:gd name="connsiteX371" fmla="*/ 4708238 w 8614744"/>
              <a:gd name="connsiteY371" fmla="*/ 5535983 h 8658460"/>
              <a:gd name="connsiteX372" fmla="*/ 4814449 w 8614744"/>
              <a:gd name="connsiteY372" fmla="*/ 5488170 h 8658460"/>
              <a:gd name="connsiteX373" fmla="*/ 4888333 w 8614744"/>
              <a:gd name="connsiteY373" fmla="*/ 5454425 h 8658460"/>
              <a:gd name="connsiteX374" fmla="*/ 4952981 w 8614744"/>
              <a:gd name="connsiteY374" fmla="*/ 5424898 h 8658460"/>
              <a:gd name="connsiteX375" fmla="*/ 5035168 w 8614744"/>
              <a:gd name="connsiteY375" fmla="*/ 5386015 h 8658460"/>
              <a:gd name="connsiteX376" fmla="*/ 5082258 w 8614744"/>
              <a:gd name="connsiteY376" fmla="*/ 5362606 h 8658460"/>
              <a:gd name="connsiteX377" fmla="*/ 5122311 w 8614744"/>
              <a:gd name="connsiteY377" fmla="*/ 5405435 h 8658460"/>
              <a:gd name="connsiteX378" fmla="*/ 5188013 w 8614744"/>
              <a:gd name="connsiteY378" fmla="*/ 5481919 h 8658460"/>
              <a:gd name="connsiteX379" fmla="*/ 5265833 w 8614744"/>
              <a:gd name="connsiteY379" fmla="*/ 5572685 h 8658460"/>
              <a:gd name="connsiteX380" fmla="*/ 5333436 w 8614744"/>
              <a:gd name="connsiteY380" fmla="*/ 5657953 h 8658460"/>
              <a:gd name="connsiteX381" fmla="*/ 5389060 w 8614744"/>
              <a:gd name="connsiteY381" fmla="*/ 5753472 h 8658460"/>
              <a:gd name="connsiteX382" fmla="*/ 5442814 w 8614744"/>
              <a:gd name="connsiteY382" fmla="*/ 5845762 h 8658460"/>
              <a:gd name="connsiteX383" fmla="*/ 5460111 w 8614744"/>
              <a:gd name="connsiteY383" fmla="*/ 5875756 h 8658460"/>
              <a:gd name="connsiteX384" fmla="*/ 5489572 w 8614744"/>
              <a:gd name="connsiteY384" fmla="*/ 5928832 h 8658460"/>
              <a:gd name="connsiteX385" fmla="*/ 5539623 w 8614744"/>
              <a:gd name="connsiteY385" fmla="*/ 6021141 h 8658460"/>
              <a:gd name="connsiteX386" fmla="*/ 5640188 w 8614744"/>
              <a:gd name="connsiteY386" fmla="*/ 6205759 h 8658460"/>
              <a:gd name="connsiteX387" fmla="*/ 5726683 w 8614744"/>
              <a:gd name="connsiteY387" fmla="*/ 6358049 h 8658460"/>
              <a:gd name="connsiteX388" fmla="*/ 5783703 w 8614744"/>
              <a:gd name="connsiteY388" fmla="*/ 6454950 h 8658460"/>
              <a:gd name="connsiteX389" fmla="*/ 6121336 w 8614744"/>
              <a:gd name="connsiteY389" fmla="*/ 6978511 h 8658460"/>
              <a:gd name="connsiteX390" fmla="*/ 6287865 w 8614744"/>
              <a:gd name="connsiteY390" fmla="*/ 7120632 h 8658460"/>
              <a:gd name="connsiteX391" fmla="*/ 6407498 w 8614744"/>
              <a:gd name="connsiteY391" fmla="*/ 7150510 h 8658460"/>
              <a:gd name="connsiteX392" fmla="*/ 6410713 w 8614744"/>
              <a:gd name="connsiteY392" fmla="*/ 7150501 h 8658460"/>
              <a:gd name="connsiteX393" fmla="*/ 6538765 w 8614744"/>
              <a:gd name="connsiteY393" fmla="*/ 7117381 h 8658460"/>
              <a:gd name="connsiteX394" fmla="*/ 6594229 w 8614744"/>
              <a:gd name="connsiteY394" fmla="*/ 7101330 h 8658460"/>
              <a:gd name="connsiteX395" fmla="*/ 6716253 w 8614744"/>
              <a:gd name="connsiteY395" fmla="*/ 7066391 h 8658460"/>
              <a:gd name="connsiteX396" fmla="*/ 6894116 w 8614744"/>
              <a:gd name="connsiteY396" fmla="*/ 6916792 h 8658460"/>
              <a:gd name="connsiteX397" fmla="*/ 7003768 w 8614744"/>
              <a:gd name="connsiteY397" fmla="*/ 6738871 h 8658460"/>
              <a:gd name="connsiteX398" fmla="*/ 7057278 w 8614744"/>
              <a:gd name="connsiteY398" fmla="*/ 6621447 h 8658460"/>
              <a:gd name="connsiteX399" fmla="*/ 7201193 w 8614744"/>
              <a:gd name="connsiteY399" fmla="*/ 6278525 h 8658460"/>
              <a:gd name="connsiteX400" fmla="*/ 7222059 w 8614744"/>
              <a:gd name="connsiteY400" fmla="*/ 6201559 h 8658460"/>
              <a:gd name="connsiteX401" fmla="*/ 7247103 w 8614744"/>
              <a:gd name="connsiteY401" fmla="*/ 5960687 h 8658460"/>
              <a:gd name="connsiteX402" fmla="*/ 7250636 w 8614744"/>
              <a:gd name="connsiteY402" fmla="*/ 5847245 h 8658460"/>
              <a:gd name="connsiteX403" fmla="*/ 7266632 w 8614744"/>
              <a:gd name="connsiteY403" fmla="*/ 5810120 h 8658460"/>
              <a:gd name="connsiteX404" fmla="*/ 7299136 w 8614744"/>
              <a:gd name="connsiteY404" fmla="*/ 5661795 h 8658460"/>
              <a:gd name="connsiteX405" fmla="*/ 7317489 w 8614744"/>
              <a:gd name="connsiteY405" fmla="*/ 5549196 h 8658460"/>
              <a:gd name="connsiteX406" fmla="*/ 7328232 w 8614744"/>
              <a:gd name="connsiteY406" fmla="*/ 5483397 h 8658460"/>
              <a:gd name="connsiteX407" fmla="*/ 7363939 w 8614744"/>
              <a:gd name="connsiteY407" fmla="*/ 5328112 h 8658460"/>
              <a:gd name="connsiteX408" fmla="*/ 7397974 w 8614744"/>
              <a:gd name="connsiteY408" fmla="*/ 5205240 h 8658460"/>
              <a:gd name="connsiteX409" fmla="*/ 7436675 w 8614744"/>
              <a:gd name="connsiteY409" fmla="*/ 5005957 h 8658460"/>
              <a:gd name="connsiteX410" fmla="*/ 7460156 w 8614744"/>
              <a:gd name="connsiteY410" fmla="*/ 4982678 h 8658460"/>
              <a:gd name="connsiteX411" fmla="*/ 7556066 w 8614744"/>
              <a:gd name="connsiteY411" fmla="*/ 4914089 h 8658460"/>
              <a:gd name="connsiteX412" fmla="*/ 7643556 w 8614744"/>
              <a:gd name="connsiteY412" fmla="*/ 4829807 h 8658460"/>
              <a:gd name="connsiteX413" fmla="*/ 7671193 w 8614744"/>
              <a:gd name="connsiteY413" fmla="*/ 4804654 h 8658460"/>
              <a:gd name="connsiteX414" fmla="*/ 7697135 w 8614744"/>
              <a:gd name="connsiteY414" fmla="*/ 4807749 h 8658460"/>
              <a:gd name="connsiteX415" fmla="*/ 7714834 w 8614744"/>
              <a:gd name="connsiteY415" fmla="*/ 4809516 h 8658460"/>
              <a:gd name="connsiteX416" fmla="*/ 7722566 w 8614744"/>
              <a:gd name="connsiteY416" fmla="*/ 4802054 h 8658460"/>
              <a:gd name="connsiteX417" fmla="*/ 7716930 w 8614744"/>
              <a:gd name="connsiteY417" fmla="*/ 4787733 h 8658460"/>
              <a:gd name="connsiteX418" fmla="*/ 7718751 w 8614744"/>
              <a:gd name="connsiteY418" fmla="*/ 4782168 h 8658460"/>
              <a:gd name="connsiteX419" fmla="*/ 7748325 w 8614744"/>
              <a:gd name="connsiteY419" fmla="*/ 4772280 h 8658460"/>
              <a:gd name="connsiteX420" fmla="*/ 7769005 w 8614744"/>
              <a:gd name="connsiteY420" fmla="*/ 4765403 h 8658460"/>
              <a:gd name="connsiteX421" fmla="*/ 7776088 w 8614744"/>
              <a:gd name="connsiteY421" fmla="*/ 4769809 h 8658460"/>
              <a:gd name="connsiteX422" fmla="*/ 7787514 w 8614744"/>
              <a:gd name="connsiteY422" fmla="*/ 4777441 h 8658460"/>
              <a:gd name="connsiteX423" fmla="*/ 7796423 w 8614744"/>
              <a:gd name="connsiteY423" fmla="*/ 4763678 h 8658460"/>
              <a:gd name="connsiteX424" fmla="*/ 7840656 w 8614744"/>
              <a:gd name="connsiteY424" fmla="*/ 4725932 h 8658460"/>
              <a:gd name="connsiteX425" fmla="*/ 7885426 w 8614744"/>
              <a:gd name="connsiteY425" fmla="*/ 4701610 h 8658460"/>
              <a:gd name="connsiteX426" fmla="*/ 7941459 w 8614744"/>
              <a:gd name="connsiteY426" fmla="*/ 4704539 h 8658460"/>
              <a:gd name="connsiteX427" fmla="*/ 8029962 w 8614744"/>
              <a:gd name="connsiteY427" fmla="*/ 4718858 h 8658460"/>
              <a:gd name="connsiteX428" fmla="*/ 8115765 w 8614744"/>
              <a:gd name="connsiteY428" fmla="*/ 4747081 h 8658460"/>
              <a:gd name="connsiteX429" fmla="*/ 8236376 w 8614744"/>
              <a:gd name="connsiteY429" fmla="*/ 4790852 h 8658460"/>
              <a:gd name="connsiteX430" fmla="*/ 8352261 w 8614744"/>
              <a:gd name="connsiteY430" fmla="*/ 4817519 h 8658460"/>
              <a:gd name="connsiteX431" fmla="*/ 8428108 w 8614744"/>
              <a:gd name="connsiteY431" fmla="*/ 4803670 h 8658460"/>
              <a:gd name="connsiteX432" fmla="*/ 8521165 w 8614744"/>
              <a:gd name="connsiteY432" fmla="*/ 4721671 h 8658460"/>
              <a:gd name="connsiteX433" fmla="*/ 8562101 w 8614744"/>
              <a:gd name="connsiteY433" fmla="*/ 4673759 h 8658460"/>
              <a:gd name="connsiteX434" fmla="*/ 8614743 w 8614744"/>
              <a:gd name="connsiteY434" fmla="*/ 4566987 h 8658460"/>
              <a:gd name="connsiteX435" fmla="*/ 8552129 w 8614744"/>
              <a:gd name="connsiteY435" fmla="*/ 4463173 h 8658460"/>
              <a:gd name="connsiteX436" fmla="*/ 8328448 w 8614744"/>
              <a:gd name="connsiteY436" fmla="*/ 4283410 h 8658460"/>
              <a:gd name="connsiteX437" fmla="*/ 8289900 w 8614744"/>
              <a:gd name="connsiteY437" fmla="*/ 4261404 h 8658460"/>
              <a:gd name="connsiteX438" fmla="*/ 8061507 w 8614744"/>
              <a:gd name="connsiteY438" fmla="*/ 4149719 h 8658460"/>
              <a:gd name="connsiteX439" fmla="*/ 7841279 w 8614744"/>
              <a:gd name="connsiteY439" fmla="*/ 4091229 h 8658460"/>
              <a:gd name="connsiteX440" fmla="*/ 7609319 w 8614744"/>
              <a:gd name="connsiteY440" fmla="*/ 4004099 h 8658460"/>
              <a:gd name="connsiteX441" fmla="*/ 7449152 w 8614744"/>
              <a:gd name="connsiteY441" fmla="*/ 3923514 h 8658460"/>
              <a:gd name="connsiteX442" fmla="*/ 7330842 w 8614744"/>
              <a:gd name="connsiteY442" fmla="*/ 3877416 h 8658460"/>
              <a:gd name="connsiteX443" fmla="*/ 7152084 w 8614744"/>
              <a:gd name="connsiteY443" fmla="*/ 3831670 h 8658460"/>
              <a:gd name="connsiteX444" fmla="*/ 7146797 w 8614744"/>
              <a:gd name="connsiteY444" fmla="*/ 3831686 h 8658460"/>
              <a:gd name="connsiteX445" fmla="*/ 6972596 w 8614744"/>
              <a:gd name="connsiteY445" fmla="*/ 3890990 h 8658460"/>
              <a:gd name="connsiteX446" fmla="*/ 6934870 w 8614744"/>
              <a:gd name="connsiteY446" fmla="*/ 4016197 h 8658460"/>
              <a:gd name="connsiteX447" fmla="*/ 6935738 w 8614744"/>
              <a:gd name="connsiteY447" fmla="*/ 4088875 h 8658460"/>
              <a:gd name="connsiteX448" fmla="*/ 6938684 w 8614744"/>
              <a:gd name="connsiteY448" fmla="*/ 4118951 h 8658460"/>
              <a:gd name="connsiteX449" fmla="*/ 6936010 w 8614744"/>
              <a:gd name="connsiteY449" fmla="*/ 4137483 h 8658460"/>
              <a:gd name="connsiteX450" fmla="*/ 6921150 w 8614744"/>
              <a:gd name="connsiteY450" fmla="*/ 4129232 h 8658460"/>
              <a:gd name="connsiteX451" fmla="*/ 6712234 w 8614744"/>
              <a:gd name="connsiteY451" fmla="*/ 4091611 h 8658460"/>
              <a:gd name="connsiteX452" fmla="*/ 6553466 w 8614744"/>
              <a:gd name="connsiteY452" fmla="*/ 4110916 h 8658460"/>
              <a:gd name="connsiteX453" fmla="*/ 6359620 w 8614744"/>
              <a:gd name="connsiteY453" fmla="*/ 4217086 h 8658460"/>
              <a:gd name="connsiteX454" fmla="*/ 6346898 w 8614744"/>
              <a:gd name="connsiteY454" fmla="*/ 4260211 h 8658460"/>
              <a:gd name="connsiteX455" fmla="*/ 6344871 w 8614744"/>
              <a:gd name="connsiteY455" fmla="*/ 4311609 h 8658460"/>
              <a:gd name="connsiteX456" fmla="*/ 6369506 w 8614744"/>
              <a:gd name="connsiteY456" fmla="*/ 4495262 h 8658460"/>
              <a:gd name="connsiteX457" fmla="*/ 6377417 w 8614744"/>
              <a:gd name="connsiteY457" fmla="*/ 4544425 h 8658460"/>
              <a:gd name="connsiteX458" fmla="*/ 6366372 w 8614744"/>
              <a:gd name="connsiteY458" fmla="*/ 4514261 h 8658460"/>
              <a:gd name="connsiteX459" fmla="*/ 6253479 w 8614744"/>
              <a:gd name="connsiteY459" fmla="*/ 4194530 h 8658460"/>
              <a:gd name="connsiteX460" fmla="*/ 6051374 w 8614744"/>
              <a:gd name="connsiteY460" fmla="*/ 3816042 h 8658460"/>
              <a:gd name="connsiteX461" fmla="*/ 6019178 w 8614744"/>
              <a:gd name="connsiteY461" fmla="*/ 3770853 h 8658460"/>
              <a:gd name="connsiteX462" fmla="*/ 6002357 w 8614744"/>
              <a:gd name="connsiteY462" fmla="*/ 3743170 h 8658460"/>
              <a:gd name="connsiteX463" fmla="*/ 6011795 w 8614744"/>
              <a:gd name="connsiteY463" fmla="*/ 3692194 h 8658460"/>
              <a:gd name="connsiteX464" fmla="*/ 6028792 w 8614744"/>
              <a:gd name="connsiteY464" fmla="*/ 3585620 h 8658460"/>
              <a:gd name="connsiteX465" fmla="*/ 6036351 w 8614744"/>
              <a:gd name="connsiteY465" fmla="*/ 3530024 h 8658460"/>
              <a:gd name="connsiteX466" fmla="*/ 6019025 w 8614744"/>
              <a:gd name="connsiteY466" fmla="*/ 3494474 h 8658460"/>
              <a:gd name="connsiteX467" fmla="*/ 5981031 w 8614744"/>
              <a:gd name="connsiteY467" fmla="*/ 3405800 h 8658460"/>
              <a:gd name="connsiteX468" fmla="*/ 5875809 w 8614744"/>
              <a:gd name="connsiteY468" fmla="*/ 3216115 h 8658460"/>
              <a:gd name="connsiteX469" fmla="*/ 5716680 w 8614744"/>
              <a:gd name="connsiteY469" fmla="*/ 2906830 h 8658460"/>
              <a:gd name="connsiteX470" fmla="*/ 5607987 w 8614744"/>
              <a:gd name="connsiteY470" fmla="*/ 2675961 h 8658460"/>
              <a:gd name="connsiteX471" fmla="*/ 5461360 w 8614744"/>
              <a:gd name="connsiteY471" fmla="*/ 2449935 h 8658460"/>
              <a:gd name="connsiteX472" fmla="*/ 5391483 w 8614744"/>
              <a:gd name="connsiteY472" fmla="*/ 2289220 h 8658460"/>
              <a:gd name="connsiteX473" fmla="*/ 5381211 w 8614744"/>
              <a:gd name="connsiteY473" fmla="*/ 2273537 h 8658460"/>
              <a:gd name="connsiteX474" fmla="*/ 5347003 w 8614744"/>
              <a:gd name="connsiteY474" fmla="*/ 2199656 h 8658460"/>
              <a:gd name="connsiteX475" fmla="*/ 5306264 w 8614744"/>
              <a:gd name="connsiteY475" fmla="*/ 2116554 h 8658460"/>
              <a:gd name="connsiteX476" fmla="*/ 5255944 w 8614744"/>
              <a:gd name="connsiteY476" fmla="*/ 1976099 h 8658460"/>
              <a:gd name="connsiteX477" fmla="*/ 5240538 w 8614744"/>
              <a:gd name="connsiteY477" fmla="*/ 1870169 h 8658460"/>
              <a:gd name="connsiteX478" fmla="*/ 5221042 w 8614744"/>
              <a:gd name="connsiteY478" fmla="*/ 1777689 h 8658460"/>
              <a:gd name="connsiteX479" fmla="*/ 5205336 w 8614744"/>
              <a:gd name="connsiteY479" fmla="*/ 1700926 h 8658460"/>
              <a:gd name="connsiteX480" fmla="*/ 5133902 w 8614744"/>
              <a:gd name="connsiteY480" fmla="*/ 1510127 h 8658460"/>
              <a:gd name="connsiteX481" fmla="*/ 5112778 w 8614744"/>
              <a:gd name="connsiteY481" fmla="*/ 1457932 h 8658460"/>
              <a:gd name="connsiteX482" fmla="*/ 5124710 w 8614744"/>
              <a:gd name="connsiteY482" fmla="*/ 1438885 h 8658460"/>
              <a:gd name="connsiteX483" fmla="*/ 5139011 w 8614744"/>
              <a:gd name="connsiteY483" fmla="*/ 1430009 h 8658460"/>
              <a:gd name="connsiteX484" fmla="*/ 5154730 w 8614744"/>
              <a:gd name="connsiteY484" fmla="*/ 1426218 h 8658460"/>
              <a:gd name="connsiteX485" fmla="*/ 5218033 w 8614744"/>
              <a:gd name="connsiteY485" fmla="*/ 1404570 h 8658460"/>
              <a:gd name="connsiteX486" fmla="*/ 5240050 w 8614744"/>
              <a:gd name="connsiteY486" fmla="*/ 1399108 h 8658460"/>
              <a:gd name="connsiteX487" fmla="*/ 5270324 w 8614744"/>
              <a:gd name="connsiteY487" fmla="*/ 1400573 h 8658460"/>
              <a:gd name="connsiteX488" fmla="*/ 5299124 w 8614744"/>
              <a:gd name="connsiteY488" fmla="*/ 1401886 h 8658460"/>
              <a:gd name="connsiteX489" fmla="*/ 5326312 w 8614744"/>
              <a:gd name="connsiteY489" fmla="*/ 1395630 h 8658460"/>
              <a:gd name="connsiteX490" fmla="*/ 5434106 w 8614744"/>
              <a:gd name="connsiteY490" fmla="*/ 1382529 h 8658460"/>
              <a:gd name="connsiteX491" fmla="*/ 5719605 w 8614744"/>
              <a:gd name="connsiteY491" fmla="*/ 1357325 h 8658460"/>
              <a:gd name="connsiteX492" fmla="*/ 5813004 w 8614744"/>
              <a:gd name="connsiteY492" fmla="*/ 1347857 h 8658460"/>
              <a:gd name="connsiteX493" fmla="*/ 5820476 w 8614744"/>
              <a:gd name="connsiteY493" fmla="*/ 1347967 h 8658460"/>
              <a:gd name="connsiteX494" fmla="*/ 5834268 w 8614744"/>
              <a:gd name="connsiteY494" fmla="*/ 1348146 h 8658460"/>
              <a:gd name="connsiteX495" fmla="*/ 5869974 w 8614744"/>
              <a:gd name="connsiteY495" fmla="*/ 1341208 h 8658460"/>
              <a:gd name="connsiteX496" fmla="*/ 5877543 w 8614744"/>
              <a:gd name="connsiteY496" fmla="*/ 1335986 h 8658460"/>
              <a:gd name="connsiteX497" fmla="*/ 5883872 w 8614744"/>
              <a:gd name="connsiteY497" fmla="*/ 1342984 h 8658460"/>
              <a:gd name="connsiteX498" fmla="*/ 5897315 w 8614744"/>
              <a:gd name="connsiteY498" fmla="*/ 1351039 h 8658460"/>
              <a:gd name="connsiteX499" fmla="*/ 5913075 w 8614744"/>
              <a:gd name="connsiteY499" fmla="*/ 1349763 h 8658460"/>
              <a:gd name="connsiteX500" fmla="*/ 5927729 w 8614744"/>
              <a:gd name="connsiteY500" fmla="*/ 1348671 h 8658460"/>
              <a:gd name="connsiteX501" fmla="*/ 5953389 w 8614744"/>
              <a:gd name="connsiteY501" fmla="*/ 1356483 h 8658460"/>
              <a:gd name="connsiteX502" fmla="*/ 5981606 w 8614744"/>
              <a:gd name="connsiteY502" fmla="*/ 1366047 h 8658460"/>
              <a:gd name="connsiteX503" fmla="*/ 5981683 w 8614744"/>
              <a:gd name="connsiteY503" fmla="*/ 1366047 h 8658460"/>
              <a:gd name="connsiteX504" fmla="*/ 5982212 w 8614744"/>
              <a:gd name="connsiteY504" fmla="*/ 1366045 h 8658460"/>
              <a:gd name="connsiteX505" fmla="*/ 5996168 w 8614744"/>
              <a:gd name="connsiteY505" fmla="*/ 1390041 h 8658460"/>
              <a:gd name="connsiteX506" fmla="*/ 6045789 w 8614744"/>
              <a:gd name="connsiteY506" fmla="*/ 1435131 h 8658460"/>
              <a:gd name="connsiteX507" fmla="*/ 6046419 w 8614744"/>
              <a:gd name="connsiteY507" fmla="*/ 1435129 h 8658460"/>
              <a:gd name="connsiteX508" fmla="*/ 6049098 w 8614744"/>
              <a:gd name="connsiteY508" fmla="*/ 1435121 h 8658460"/>
              <a:gd name="connsiteX509" fmla="*/ 6085886 w 8614744"/>
              <a:gd name="connsiteY509" fmla="*/ 1456204 h 8658460"/>
              <a:gd name="connsiteX510" fmla="*/ 6102355 w 8614744"/>
              <a:gd name="connsiteY510" fmla="*/ 1503795 h 8658460"/>
              <a:gd name="connsiteX511" fmla="*/ 6153652 w 8614744"/>
              <a:gd name="connsiteY511" fmla="*/ 1570638 h 8658460"/>
              <a:gd name="connsiteX512" fmla="*/ 6171816 w 8614744"/>
              <a:gd name="connsiteY512" fmla="*/ 1589980 h 8658460"/>
              <a:gd name="connsiteX513" fmla="*/ 6223674 w 8614744"/>
              <a:gd name="connsiteY513" fmla="*/ 1674409 h 8658460"/>
              <a:gd name="connsiteX514" fmla="*/ 6272338 w 8614744"/>
              <a:gd name="connsiteY514" fmla="*/ 1767190 h 8658460"/>
              <a:gd name="connsiteX515" fmla="*/ 6311830 w 8614744"/>
              <a:gd name="connsiteY515" fmla="*/ 1817893 h 8658460"/>
              <a:gd name="connsiteX516" fmla="*/ 6311972 w 8614744"/>
              <a:gd name="connsiteY516" fmla="*/ 1817893 h 8658460"/>
              <a:gd name="connsiteX517" fmla="*/ 6312095 w 8614744"/>
              <a:gd name="connsiteY517" fmla="*/ 1817892 h 8658460"/>
              <a:gd name="connsiteX518" fmla="*/ 6349682 w 8614744"/>
              <a:gd name="connsiteY518" fmla="*/ 1855644 h 8658460"/>
              <a:gd name="connsiteX519" fmla="*/ 6378774 w 8614744"/>
              <a:gd name="connsiteY519" fmla="*/ 1925389 h 8658460"/>
              <a:gd name="connsiteX520" fmla="*/ 6415813 w 8614744"/>
              <a:gd name="connsiteY520" fmla="*/ 2008974 h 8658460"/>
              <a:gd name="connsiteX521" fmla="*/ 6429414 w 8614744"/>
              <a:gd name="connsiteY521" fmla="*/ 2040380 h 8658460"/>
              <a:gd name="connsiteX522" fmla="*/ 6502554 w 8614744"/>
              <a:gd name="connsiteY522" fmla="*/ 2205243 h 8658460"/>
              <a:gd name="connsiteX523" fmla="*/ 6525043 w 8614744"/>
              <a:gd name="connsiteY523" fmla="*/ 2253265 h 8658460"/>
              <a:gd name="connsiteX524" fmla="*/ 6566743 w 8614744"/>
              <a:gd name="connsiteY524" fmla="*/ 2342381 h 8658460"/>
              <a:gd name="connsiteX525" fmla="*/ 6582636 w 8614744"/>
              <a:gd name="connsiteY525" fmla="*/ 2369604 h 8658460"/>
              <a:gd name="connsiteX526" fmla="*/ 6601238 w 8614744"/>
              <a:gd name="connsiteY526" fmla="*/ 2384779 h 8658460"/>
              <a:gd name="connsiteX527" fmla="*/ 6619005 w 8614744"/>
              <a:gd name="connsiteY527" fmla="*/ 2416161 h 8658460"/>
              <a:gd name="connsiteX528" fmla="*/ 6627956 w 8614744"/>
              <a:gd name="connsiteY528" fmla="*/ 2445738 h 8658460"/>
              <a:gd name="connsiteX529" fmla="*/ 6627967 w 8614744"/>
              <a:gd name="connsiteY529" fmla="*/ 2445738 h 8658460"/>
              <a:gd name="connsiteX530" fmla="*/ 6627973 w 8614744"/>
              <a:gd name="connsiteY530" fmla="*/ 2445738 h 8658460"/>
              <a:gd name="connsiteX531" fmla="*/ 6639796 w 8614744"/>
              <a:gd name="connsiteY531" fmla="*/ 2491505 h 8658460"/>
              <a:gd name="connsiteX532" fmla="*/ 6611362 w 8614744"/>
              <a:gd name="connsiteY532" fmla="*/ 2622676 h 8658460"/>
              <a:gd name="connsiteX533" fmla="*/ 6582222 w 8614744"/>
              <a:gd name="connsiteY533" fmla="*/ 2876073 h 8658460"/>
              <a:gd name="connsiteX534" fmla="*/ 6571235 w 8614744"/>
              <a:gd name="connsiteY534" fmla="*/ 3064091 h 8658460"/>
              <a:gd name="connsiteX535" fmla="*/ 6562645 w 8614744"/>
              <a:gd name="connsiteY535" fmla="*/ 3266911 h 8658460"/>
              <a:gd name="connsiteX536" fmla="*/ 6606635 w 8614744"/>
              <a:gd name="connsiteY536" fmla="*/ 3295533 h 8658460"/>
              <a:gd name="connsiteX537" fmla="*/ 6650191 w 8614744"/>
              <a:gd name="connsiteY537" fmla="*/ 3275681 h 8658460"/>
              <a:gd name="connsiteX538" fmla="*/ 6695895 w 8614744"/>
              <a:gd name="connsiteY538" fmla="*/ 3169873 h 8658460"/>
              <a:gd name="connsiteX539" fmla="*/ 6703840 w 8614744"/>
              <a:gd name="connsiteY539" fmla="*/ 3100387 h 8658460"/>
              <a:gd name="connsiteX540" fmla="*/ 6713141 w 8614744"/>
              <a:gd name="connsiteY540" fmla="*/ 3024875 h 8658460"/>
              <a:gd name="connsiteX541" fmla="*/ 6760577 w 8614744"/>
              <a:gd name="connsiteY541" fmla="*/ 2976751 h 8658460"/>
              <a:gd name="connsiteX542" fmla="*/ 6786106 w 8614744"/>
              <a:gd name="connsiteY542" fmla="*/ 2992524 h 8658460"/>
              <a:gd name="connsiteX543" fmla="*/ 6807083 w 8614744"/>
              <a:gd name="connsiteY543" fmla="*/ 3018332 h 8658460"/>
              <a:gd name="connsiteX544" fmla="*/ 6819210 w 8614744"/>
              <a:gd name="connsiteY544" fmla="*/ 3034468 h 8658460"/>
              <a:gd name="connsiteX545" fmla="*/ 6842573 w 8614744"/>
              <a:gd name="connsiteY545" fmla="*/ 3073224 h 8658460"/>
              <a:gd name="connsiteX546" fmla="*/ 6865945 w 8614744"/>
              <a:gd name="connsiteY546" fmla="*/ 3113370 h 8658460"/>
              <a:gd name="connsiteX547" fmla="*/ 6877629 w 8614744"/>
              <a:gd name="connsiteY547" fmla="*/ 3133211 h 8658460"/>
              <a:gd name="connsiteX548" fmla="*/ 6927700 w 8614744"/>
              <a:gd name="connsiteY548" fmla="*/ 3312094 h 8658460"/>
              <a:gd name="connsiteX549" fmla="*/ 6936870 w 8614744"/>
              <a:gd name="connsiteY549" fmla="*/ 3379169 h 8658460"/>
              <a:gd name="connsiteX550" fmla="*/ 6944124 w 8614744"/>
              <a:gd name="connsiteY550" fmla="*/ 3434684 h 8658460"/>
              <a:gd name="connsiteX551" fmla="*/ 7000875 w 8614744"/>
              <a:gd name="connsiteY551" fmla="*/ 3536214 h 8658460"/>
              <a:gd name="connsiteX552" fmla="*/ 7001171 w 8614744"/>
              <a:gd name="connsiteY552" fmla="*/ 3536214 h 8658460"/>
              <a:gd name="connsiteX553" fmla="*/ 7030178 w 8614744"/>
              <a:gd name="connsiteY553" fmla="*/ 3507812 h 8658460"/>
              <a:gd name="connsiteX554" fmla="*/ 7037841 w 8614744"/>
              <a:gd name="connsiteY554" fmla="*/ 3470732 h 8658460"/>
              <a:gd name="connsiteX555" fmla="*/ 7048515 w 8614744"/>
              <a:gd name="connsiteY555" fmla="*/ 3392435 h 8658460"/>
              <a:gd name="connsiteX556" fmla="*/ 7064723 w 8614744"/>
              <a:gd name="connsiteY556" fmla="*/ 3272840 h 8658460"/>
              <a:gd name="connsiteX557" fmla="*/ 7065440 w 8614744"/>
              <a:gd name="connsiteY557" fmla="*/ 3272900 h 8658460"/>
              <a:gd name="connsiteX558" fmla="*/ 7084384 w 8614744"/>
              <a:gd name="connsiteY558" fmla="*/ 3349181 h 8658460"/>
              <a:gd name="connsiteX559" fmla="*/ 7116771 w 8614744"/>
              <a:gd name="connsiteY559" fmla="*/ 3428627 h 8658460"/>
              <a:gd name="connsiteX560" fmla="*/ 7142584 w 8614744"/>
              <a:gd name="connsiteY560" fmla="*/ 3433371 h 8658460"/>
              <a:gd name="connsiteX561" fmla="*/ 7163072 w 8614744"/>
              <a:gd name="connsiteY561" fmla="*/ 3429757 h 8658460"/>
              <a:gd name="connsiteX562" fmla="*/ 7188565 w 8614744"/>
              <a:gd name="connsiteY562" fmla="*/ 3186568 h 8658460"/>
              <a:gd name="connsiteX563" fmla="*/ 7178619 w 8614744"/>
              <a:gd name="connsiteY563" fmla="*/ 3146345 h 8658460"/>
              <a:gd name="connsiteX564" fmla="*/ 7180760 w 8614744"/>
              <a:gd name="connsiteY564" fmla="*/ 3115317 h 8658460"/>
              <a:gd name="connsiteX565" fmla="*/ 7179726 w 8614744"/>
              <a:gd name="connsiteY565" fmla="*/ 3013010 h 8658460"/>
              <a:gd name="connsiteX566" fmla="*/ 7142400 w 8614744"/>
              <a:gd name="connsiteY566" fmla="*/ 2878037 h 8658460"/>
              <a:gd name="connsiteX567" fmla="*/ 7136354 w 8614744"/>
              <a:gd name="connsiteY567" fmla="*/ 2790112 h 8658460"/>
              <a:gd name="connsiteX568" fmla="*/ 7113192 w 8614744"/>
              <a:gd name="connsiteY568" fmla="*/ 2704596 h 8658460"/>
              <a:gd name="connsiteX569" fmla="*/ 7080862 w 8614744"/>
              <a:gd name="connsiteY569" fmla="*/ 2635333 h 8658460"/>
              <a:gd name="connsiteX570" fmla="*/ 7045248 w 8614744"/>
              <a:gd name="connsiteY570" fmla="*/ 2558220 h 8658460"/>
              <a:gd name="connsiteX571" fmla="*/ 6992096 w 8614744"/>
              <a:gd name="connsiteY571" fmla="*/ 2408060 h 8658460"/>
              <a:gd name="connsiteX572" fmla="*/ 7011276 w 8614744"/>
              <a:gd name="connsiteY572" fmla="*/ 2360732 h 8658460"/>
              <a:gd name="connsiteX573" fmla="*/ 7012423 w 8614744"/>
              <a:gd name="connsiteY573" fmla="*/ 2317208 h 8658460"/>
              <a:gd name="connsiteX574" fmla="*/ 6985103 w 8614744"/>
              <a:gd name="connsiteY574" fmla="*/ 2233103 h 8658460"/>
              <a:gd name="connsiteX575" fmla="*/ 6991892 w 8614744"/>
              <a:gd name="connsiteY575" fmla="*/ 2205290 h 8658460"/>
              <a:gd name="connsiteX576" fmla="*/ 6990242 w 8614744"/>
              <a:gd name="connsiteY576" fmla="*/ 2075674 h 8658460"/>
              <a:gd name="connsiteX577" fmla="*/ 6900389 w 8614744"/>
              <a:gd name="connsiteY577" fmla="*/ 1902569 h 8658460"/>
              <a:gd name="connsiteX578" fmla="*/ 6842841 w 8614744"/>
              <a:gd name="connsiteY578" fmla="*/ 1794097 h 8658460"/>
              <a:gd name="connsiteX579" fmla="*/ 6734110 w 8614744"/>
              <a:gd name="connsiteY579" fmla="*/ 1556286 h 8658460"/>
              <a:gd name="connsiteX580" fmla="*/ 6685898 w 8614744"/>
              <a:gd name="connsiteY580" fmla="*/ 1461651 h 8658460"/>
              <a:gd name="connsiteX581" fmla="*/ 6613114 w 8614744"/>
              <a:gd name="connsiteY581" fmla="*/ 1360672 h 8658460"/>
              <a:gd name="connsiteX582" fmla="*/ 6546390 w 8614744"/>
              <a:gd name="connsiteY582" fmla="*/ 1267065 h 8658460"/>
              <a:gd name="connsiteX583" fmla="*/ 6369711 w 8614744"/>
              <a:gd name="connsiteY583" fmla="*/ 965285 h 8658460"/>
              <a:gd name="connsiteX584" fmla="*/ 6295673 w 8614744"/>
              <a:gd name="connsiteY584" fmla="*/ 888384 h 8658460"/>
              <a:gd name="connsiteX585" fmla="*/ 6251966 w 8614744"/>
              <a:gd name="connsiteY585" fmla="*/ 854371 h 8658460"/>
              <a:gd name="connsiteX586" fmla="*/ 6140134 w 8614744"/>
              <a:gd name="connsiteY586" fmla="*/ 807312 h 8658460"/>
              <a:gd name="connsiteX587" fmla="*/ 6070611 w 8614744"/>
              <a:gd name="connsiteY587" fmla="*/ 792885 h 8658460"/>
              <a:gd name="connsiteX588" fmla="*/ 6012672 w 8614744"/>
              <a:gd name="connsiteY588" fmla="*/ 780245 h 8658460"/>
              <a:gd name="connsiteX589" fmla="*/ 5892180 w 8614744"/>
              <a:gd name="connsiteY589" fmla="*/ 757772 h 8658460"/>
              <a:gd name="connsiteX590" fmla="*/ 5741608 w 8614744"/>
              <a:gd name="connsiteY590" fmla="*/ 737315 h 8658460"/>
              <a:gd name="connsiteX591" fmla="*/ 5530861 w 8614744"/>
              <a:gd name="connsiteY591" fmla="*/ 718585 h 8658460"/>
              <a:gd name="connsiteX592" fmla="*/ 5276126 w 8614744"/>
              <a:gd name="connsiteY592" fmla="*/ 698248 h 8658460"/>
              <a:gd name="connsiteX593" fmla="*/ 5223981 w 8614744"/>
              <a:gd name="connsiteY593" fmla="*/ 696110 h 8658460"/>
              <a:gd name="connsiteX594" fmla="*/ 5143822 w 8614744"/>
              <a:gd name="connsiteY594" fmla="*/ 716117 h 8658460"/>
              <a:gd name="connsiteX595" fmla="*/ 5125370 w 8614744"/>
              <a:gd name="connsiteY595" fmla="*/ 727792 h 8658460"/>
              <a:gd name="connsiteX596" fmla="*/ 5087329 w 8614744"/>
              <a:gd name="connsiteY596" fmla="*/ 713653 h 8658460"/>
              <a:gd name="connsiteX597" fmla="*/ 4937215 w 8614744"/>
              <a:gd name="connsiteY597" fmla="*/ 682653 h 8658460"/>
              <a:gd name="connsiteX598" fmla="*/ 4903386 w 8614744"/>
              <a:gd name="connsiteY598" fmla="*/ 686440 h 8658460"/>
              <a:gd name="connsiteX599" fmla="*/ 4897243 w 8614744"/>
              <a:gd name="connsiteY599" fmla="*/ 687303 h 8658460"/>
              <a:gd name="connsiteX600" fmla="*/ 4873705 w 8614744"/>
              <a:gd name="connsiteY600" fmla="*/ 676885 h 8658460"/>
              <a:gd name="connsiteX601" fmla="*/ 4833876 w 8614744"/>
              <a:gd name="connsiteY601" fmla="*/ 661057 h 8658460"/>
              <a:gd name="connsiteX602" fmla="*/ 4807461 w 8614744"/>
              <a:gd name="connsiteY602" fmla="*/ 669383 h 8658460"/>
              <a:gd name="connsiteX603" fmla="*/ 4739024 w 8614744"/>
              <a:gd name="connsiteY603" fmla="*/ 683654 h 8658460"/>
              <a:gd name="connsiteX604" fmla="*/ 4677954 w 8614744"/>
              <a:gd name="connsiteY604" fmla="*/ 690477 h 8658460"/>
              <a:gd name="connsiteX605" fmla="*/ 4671627 w 8614744"/>
              <a:gd name="connsiteY605" fmla="*/ 691868 h 8658460"/>
              <a:gd name="connsiteX606" fmla="*/ 4664499 w 8614744"/>
              <a:gd name="connsiteY606" fmla="*/ 685459 h 8658460"/>
              <a:gd name="connsiteX607" fmla="*/ 4622476 w 8614744"/>
              <a:gd name="connsiteY607" fmla="*/ 646854 h 8658460"/>
              <a:gd name="connsiteX608" fmla="*/ 4595885 w 8614744"/>
              <a:gd name="connsiteY608" fmla="*/ 667786 h 8658460"/>
              <a:gd name="connsiteX609" fmla="*/ 4566355 w 8614744"/>
              <a:gd name="connsiteY609" fmla="*/ 685545 h 8658460"/>
              <a:gd name="connsiteX610" fmla="*/ 4524296 w 8614744"/>
              <a:gd name="connsiteY610" fmla="*/ 697816 h 8658460"/>
              <a:gd name="connsiteX611" fmla="*/ 4494722 w 8614744"/>
              <a:gd name="connsiteY611" fmla="*/ 707702 h 8658460"/>
              <a:gd name="connsiteX612" fmla="*/ 4463317 w 8614744"/>
              <a:gd name="connsiteY612" fmla="*/ 721304 h 8658460"/>
              <a:gd name="connsiteX613" fmla="*/ 4373681 w 8614744"/>
              <a:gd name="connsiteY613" fmla="*/ 752821 h 8658460"/>
              <a:gd name="connsiteX614" fmla="*/ 4244427 w 8614744"/>
              <a:gd name="connsiteY614" fmla="*/ 819281 h 8658460"/>
              <a:gd name="connsiteX615" fmla="*/ 4234328 w 8614744"/>
              <a:gd name="connsiteY615" fmla="*/ 834614 h 8658460"/>
              <a:gd name="connsiteX616" fmla="*/ 4186187 w 8614744"/>
              <a:gd name="connsiteY616" fmla="*/ 835810 h 8658460"/>
              <a:gd name="connsiteX617" fmla="*/ 4076197 w 8614744"/>
              <a:gd name="connsiteY617" fmla="*/ 870219 h 8658460"/>
              <a:gd name="connsiteX618" fmla="*/ 4044033 w 8614744"/>
              <a:gd name="connsiteY618" fmla="*/ 888759 h 8658460"/>
              <a:gd name="connsiteX619" fmla="*/ 4029074 w 8614744"/>
              <a:gd name="connsiteY619" fmla="*/ 887611 h 8658460"/>
              <a:gd name="connsiteX620" fmla="*/ 4016709 w 8614744"/>
              <a:gd name="connsiteY620" fmla="*/ 887013 h 8658460"/>
              <a:gd name="connsiteX621" fmla="*/ 3969885 w 8614744"/>
              <a:gd name="connsiteY621" fmla="*/ 899978 h 8658460"/>
              <a:gd name="connsiteX622" fmla="*/ 3908897 w 8614744"/>
              <a:gd name="connsiteY622" fmla="*/ 921613 h 8658460"/>
              <a:gd name="connsiteX623" fmla="*/ 3881162 w 8614744"/>
              <a:gd name="connsiteY623" fmla="*/ 929177 h 8658460"/>
              <a:gd name="connsiteX624" fmla="*/ 3862557 w 8614744"/>
              <a:gd name="connsiteY624" fmla="*/ 913539 h 8658460"/>
              <a:gd name="connsiteX625" fmla="*/ 3805869 w 8614744"/>
              <a:gd name="connsiteY625" fmla="*/ 876357 h 8658460"/>
              <a:gd name="connsiteX626" fmla="*/ 3744512 w 8614744"/>
              <a:gd name="connsiteY626" fmla="*/ 831792 h 8658460"/>
              <a:gd name="connsiteX627" fmla="*/ 3580135 w 8614744"/>
              <a:gd name="connsiteY627" fmla="*/ 743362 h 8658460"/>
              <a:gd name="connsiteX628" fmla="*/ 3511160 w 8614744"/>
              <a:gd name="connsiteY628" fmla="*/ 736842 h 8658460"/>
              <a:gd name="connsiteX629" fmla="*/ 3412563 w 8614744"/>
              <a:gd name="connsiteY629" fmla="*/ 746150 h 8658460"/>
              <a:gd name="connsiteX630" fmla="*/ 3337162 w 8614744"/>
              <a:gd name="connsiteY630" fmla="*/ 756753 h 8658460"/>
              <a:gd name="connsiteX631" fmla="*/ 3335379 w 8614744"/>
              <a:gd name="connsiteY631" fmla="*/ 756901 h 8658460"/>
              <a:gd name="connsiteX632" fmla="*/ 3324130 w 8614744"/>
              <a:gd name="connsiteY632" fmla="*/ 744328 h 8658460"/>
              <a:gd name="connsiteX633" fmla="*/ 3308176 w 8614744"/>
              <a:gd name="connsiteY633" fmla="*/ 705992 h 8658460"/>
              <a:gd name="connsiteX634" fmla="*/ 3296892 w 8614744"/>
              <a:gd name="connsiteY634" fmla="*/ 675038 h 8658460"/>
              <a:gd name="connsiteX635" fmla="*/ 3292243 w 8614744"/>
              <a:gd name="connsiteY635" fmla="*/ 668119 h 8658460"/>
              <a:gd name="connsiteX636" fmla="*/ 3292224 w 8614744"/>
              <a:gd name="connsiteY636" fmla="*/ 668119 h 8658460"/>
              <a:gd name="connsiteX637" fmla="*/ 3292218 w 8614744"/>
              <a:gd name="connsiteY637" fmla="*/ 668119 h 8658460"/>
              <a:gd name="connsiteX638" fmla="*/ 3282854 w 8614744"/>
              <a:gd name="connsiteY638" fmla="*/ 648264 h 8658460"/>
              <a:gd name="connsiteX639" fmla="*/ 3273443 w 8614744"/>
              <a:gd name="connsiteY639" fmla="*/ 621003 h 8658460"/>
              <a:gd name="connsiteX640" fmla="*/ 3268698 w 8614744"/>
              <a:gd name="connsiteY640" fmla="*/ 600196 h 8658460"/>
              <a:gd name="connsiteX641" fmla="*/ 3261616 w 8614744"/>
              <a:gd name="connsiteY641" fmla="*/ 575700 h 8658460"/>
              <a:gd name="connsiteX642" fmla="*/ 3254470 w 8614744"/>
              <a:gd name="connsiteY642" fmla="*/ 539631 h 8658460"/>
              <a:gd name="connsiteX643" fmla="*/ 3248233 w 8614744"/>
              <a:gd name="connsiteY643" fmla="*/ 500315 h 8658460"/>
              <a:gd name="connsiteX644" fmla="*/ 3238333 w 8614744"/>
              <a:gd name="connsiteY644" fmla="*/ 468427 h 8658460"/>
              <a:gd name="connsiteX645" fmla="*/ 3219578 w 8614744"/>
              <a:gd name="connsiteY645" fmla="*/ 425940 h 8658460"/>
              <a:gd name="connsiteX646" fmla="*/ 3200799 w 8614744"/>
              <a:gd name="connsiteY646" fmla="*/ 379287 h 8658460"/>
              <a:gd name="connsiteX647" fmla="*/ 3192800 w 8614744"/>
              <a:gd name="connsiteY647" fmla="*/ 356185 h 8658460"/>
              <a:gd name="connsiteX648" fmla="*/ 3188521 w 8614744"/>
              <a:gd name="connsiteY648" fmla="*/ 335837 h 8658460"/>
              <a:gd name="connsiteX649" fmla="*/ 3179097 w 8614744"/>
              <a:gd name="connsiteY649" fmla="*/ 306264 h 8658460"/>
              <a:gd name="connsiteX650" fmla="*/ 3169746 w 8614744"/>
              <a:gd name="connsiteY650" fmla="*/ 289650 h 8658460"/>
              <a:gd name="connsiteX651" fmla="*/ 3166025 w 8614744"/>
              <a:gd name="connsiteY651" fmla="*/ 284577 h 8658460"/>
              <a:gd name="connsiteX652" fmla="*/ 3166008 w 8614744"/>
              <a:gd name="connsiteY652" fmla="*/ 284577 h 8658460"/>
              <a:gd name="connsiteX653" fmla="*/ 3153403 w 8614744"/>
              <a:gd name="connsiteY653" fmla="*/ 264741 h 8658460"/>
              <a:gd name="connsiteX654" fmla="*/ 3098286 w 8614744"/>
              <a:gd name="connsiteY654" fmla="*/ 177088 h 8658460"/>
              <a:gd name="connsiteX655" fmla="*/ 3015992 w 8614744"/>
              <a:gd name="connsiteY655" fmla="*/ 114124 h 8658460"/>
              <a:gd name="connsiteX656" fmla="*/ 2988087 w 8614744"/>
              <a:gd name="connsiteY656" fmla="*/ 91131 h 8658460"/>
              <a:gd name="connsiteX657" fmla="*/ 2967258 w 8614744"/>
              <a:gd name="connsiteY657" fmla="*/ 77361 h 8658460"/>
              <a:gd name="connsiteX658" fmla="*/ 2967177 w 8614744"/>
              <a:gd name="connsiteY658" fmla="*/ 77361 h 8658460"/>
              <a:gd name="connsiteX659" fmla="*/ 2966512 w 8614744"/>
              <a:gd name="connsiteY659" fmla="*/ 77363 h 8658460"/>
              <a:gd name="connsiteX660" fmla="*/ 2945329 w 8614744"/>
              <a:gd name="connsiteY660" fmla="*/ 61280 h 8658460"/>
              <a:gd name="connsiteX661" fmla="*/ 2911099 w 8614744"/>
              <a:gd name="connsiteY661" fmla="*/ 41710 h 8658460"/>
              <a:gd name="connsiteX662" fmla="*/ 2895226 w 8614744"/>
              <a:gd name="connsiteY662" fmla="*/ 42578 h 8658460"/>
              <a:gd name="connsiteX663" fmla="*/ 2859026 w 8614744"/>
              <a:gd name="connsiteY663" fmla="*/ 45269 h 8658460"/>
              <a:gd name="connsiteX664" fmla="*/ 2825742 w 8614744"/>
              <a:gd name="connsiteY664" fmla="*/ 35095 h 8658460"/>
              <a:gd name="connsiteX665" fmla="*/ 2812227 w 8614744"/>
              <a:gd name="connsiteY665" fmla="*/ 18968 h 8658460"/>
              <a:gd name="connsiteX666" fmla="*/ 2802554 w 8614744"/>
              <a:gd name="connsiteY666" fmla="*/ 13468 h 8658460"/>
              <a:gd name="connsiteX667" fmla="*/ 2802474 w 8614744"/>
              <a:gd name="connsiteY667" fmla="*/ 13468 h 8658460"/>
              <a:gd name="connsiteX668" fmla="*/ 2802409 w 8614744"/>
              <a:gd name="connsiteY668" fmla="*/ 13468 h 8658460"/>
              <a:gd name="connsiteX669" fmla="*/ 2790399 w 8614744"/>
              <a:gd name="connsiteY669" fmla="*/ 6590 h 8658460"/>
              <a:gd name="connsiteX670" fmla="*/ 2779670 w 8614744"/>
              <a:gd name="connsiteY670" fmla="*/ 0 h 86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Lst>
            <a:rect l="l" t="t" r="r" b="b"/>
            <a:pathLst>
              <a:path w="8614744" h="8658460">
                <a:moveTo>
                  <a:pt x="7020648" y="3116191"/>
                </a:moveTo>
                <a:cubicBezTo>
                  <a:pt x="7022373" y="3116191"/>
                  <a:pt x="7025868" y="3124888"/>
                  <a:pt x="7029978" y="3140231"/>
                </a:cubicBezTo>
                <a:cubicBezTo>
                  <a:pt x="7035169" y="3157794"/>
                  <a:pt x="7041290" y="3176278"/>
                  <a:pt x="7044091" y="3180430"/>
                </a:cubicBezTo>
                <a:cubicBezTo>
                  <a:pt x="7047360" y="3185503"/>
                  <a:pt x="7046930" y="3191524"/>
                  <a:pt x="7043731" y="3198949"/>
                </a:cubicBezTo>
                <a:cubicBezTo>
                  <a:pt x="7041313" y="3203854"/>
                  <a:pt x="7039913" y="3206169"/>
                  <a:pt x="7039125" y="3206169"/>
                </a:cubicBezTo>
                <a:cubicBezTo>
                  <a:pt x="7038422" y="3206169"/>
                  <a:pt x="7038206" y="3204325"/>
                  <a:pt x="7038187" y="3200832"/>
                </a:cubicBezTo>
                <a:cubicBezTo>
                  <a:pt x="7037698" y="3196205"/>
                  <a:pt x="7033428" y="3177711"/>
                  <a:pt x="7027775" y="3160149"/>
                </a:cubicBezTo>
                <a:cubicBezTo>
                  <a:pt x="7022584" y="3142588"/>
                  <a:pt x="7018775" y="3123628"/>
                  <a:pt x="7019670" y="3118067"/>
                </a:cubicBezTo>
                <a:cubicBezTo>
                  <a:pt x="7019857" y="3116804"/>
                  <a:pt x="7020190" y="3116191"/>
                  <a:pt x="7020648" y="3116191"/>
                </a:cubicBezTo>
                <a:close/>
                <a:moveTo>
                  <a:pt x="7794790" y="4718763"/>
                </a:moveTo>
                <a:cubicBezTo>
                  <a:pt x="7795666" y="4718763"/>
                  <a:pt x="7796173" y="4718914"/>
                  <a:pt x="7796175" y="4719237"/>
                </a:cubicBezTo>
                <a:cubicBezTo>
                  <a:pt x="7796196" y="4723008"/>
                  <a:pt x="7787319" y="4728056"/>
                  <a:pt x="7782763" y="4728056"/>
                </a:cubicBezTo>
                <a:cubicBezTo>
                  <a:pt x="7781726" y="4728056"/>
                  <a:pt x="7780912" y="4727794"/>
                  <a:pt x="7780479" y="4727195"/>
                </a:cubicBezTo>
                <a:cubicBezTo>
                  <a:pt x="7779075" y="4724425"/>
                  <a:pt x="7781837" y="4721632"/>
                  <a:pt x="7786922" y="4720215"/>
                </a:cubicBezTo>
                <a:cubicBezTo>
                  <a:pt x="7790233" y="4719291"/>
                  <a:pt x="7793154" y="4718763"/>
                  <a:pt x="7794790" y="4718763"/>
                </a:cubicBezTo>
                <a:close/>
                <a:moveTo>
                  <a:pt x="6561350" y="5357590"/>
                </a:moveTo>
                <a:lnTo>
                  <a:pt x="6570236" y="5373743"/>
                </a:lnTo>
                <a:cubicBezTo>
                  <a:pt x="6577015" y="5386482"/>
                  <a:pt x="6578470" y="5393080"/>
                  <a:pt x="6574752" y="5393080"/>
                </a:cubicBezTo>
                <a:cubicBezTo>
                  <a:pt x="6573080" y="5393080"/>
                  <a:pt x="6570365" y="5391747"/>
                  <a:pt x="6566618" y="5389041"/>
                </a:cubicBezTo>
                <a:cubicBezTo>
                  <a:pt x="6561505" y="5385366"/>
                  <a:pt x="6558689" y="5378438"/>
                  <a:pt x="6560032" y="5370097"/>
                </a:cubicBezTo>
                <a:lnTo>
                  <a:pt x="6561350" y="5357590"/>
                </a:lnTo>
                <a:close/>
                <a:moveTo>
                  <a:pt x="2779670" y="0"/>
                </a:moveTo>
                <a:cubicBezTo>
                  <a:pt x="2773534" y="0"/>
                  <a:pt x="2766207" y="3474"/>
                  <a:pt x="2760789" y="9996"/>
                </a:cubicBezTo>
                <a:cubicBezTo>
                  <a:pt x="2753434" y="19295"/>
                  <a:pt x="2748350" y="20714"/>
                  <a:pt x="2715944" y="20894"/>
                </a:cubicBezTo>
                <a:cubicBezTo>
                  <a:pt x="2683076" y="21078"/>
                  <a:pt x="2679377" y="22023"/>
                  <a:pt x="2675263" y="31306"/>
                </a:cubicBezTo>
                <a:cubicBezTo>
                  <a:pt x="2672432" y="37918"/>
                  <a:pt x="2665146" y="42068"/>
                  <a:pt x="2659998" y="42068"/>
                </a:cubicBezTo>
                <a:cubicBezTo>
                  <a:pt x="2656836" y="42068"/>
                  <a:pt x="2654481" y="40502"/>
                  <a:pt x="2654462" y="36979"/>
                </a:cubicBezTo>
                <a:cubicBezTo>
                  <a:pt x="2654446" y="34201"/>
                  <a:pt x="2648853" y="27288"/>
                  <a:pt x="2641877" y="21771"/>
                </a:cubicBezTo>
                <a:cubicBezTo>
                  <a:pt x="2628988" y="12216"/>
                  <a:pt x="2575692" y="1525"/>
                  <a:pt x="2537344" y="1525"/>
                </a:cubicBezTo>
                <a:cubicBezTo>
                  <a:pt x="2536965" y="1525"/>
                  <a:pt x="2536588" y="1526"/>
                  <a:pt x="2536212" y="1528"/>
                </a:cubicBezTo>
                <a:cubicBezTo>
                  <a:pt x="2535906" y="1524"/>
                  <a:pt x="2535595" y="1521"/>
                  <a:pt x="2535280" y="1521"/>
                </a:cubicBezTo>
                <a:cubicBezTo>
                  <a:pt x="2512285" y="1521"/>
                  <a:pt x="2467275" y="13573"/>
                  <a:pt x="2465483" y="19976"/>
                </a:cubicBezTo>
                <a:cubicBezTo>
                  <a:pt x="2464571" y="22297"/>
                  <a:pt x="2459954" y="24637"/>
                  <a:pt x="2455787" y="24661"/>
                </a:cubicBezTo>
                <a:cubicBezTo>
                  <a:pt x="2451158" y="24687"/>
                  <a:pt x="2441463" y="29369"/>
                  <a:pt x="2434087" y="34968"/>
                </a:cubicBezTo>
                <a:cubicBezTo>
                  <a:pt x="2425333" y="42422"/>
                  <a:pt x="2411928" y="46201"/>
                  <a:pt x="2391109" y="48634"/>
                </a:cubicBezTo>
                <a:cubicBezTo>
                  <a:pt x="2371676" y="50593"/>
                  <a:pt x="2341632" y="59093"/>
                  <a:pt x="2309760" y="71771"/>
                </a:cubicBezTo>
                <a:cubicBezTo>
                  <a:pt x="2260334" y="91490"/>
                  <a:pt x="2258029" y="93355"/>
                  <a:pt x="2211526" y="138985"/>
                </a:cubicBezTo>
                <a:cubicBezTo>
                  <a:pt x="2155359" y="194850"/>
                  <a:pt x="2106161" y="255307"/>
                  <a:pt x="2088302" y="290591"/>
                </a:cubicBezTo>
                <a:cubicBezTo>
                  <a:pt x="2081436" y="304520"/>
                  <a:pt x="2069974" y="324490"/>
                  <a:pt x="2063550" y="334712"/>
                </a:cubicBezTo>
                <a:cubicBezTo>
                  <a:pt x="2050235" y="354691"/>
                  <a:pt x="2019103" y="416901"/>
                  <a:pt x="2008605" y="443810"/>
                </a:cubicBezTo>
                <a:cubicBezTo>
                  <a:pt x="2004951" y="452626"/>
                  <a:pt x="1996250" y="469803"/>
                  <a:pt x="1989373" y="481881"/>
                </a:cubicBezTo>
                <a:cubicBezTo>
                  <a:pt x="1982031" y="493494"/>
                  <a:pt x="1971049" y="516703"/>
                  <a:pt x="1964657" y="532479"/>
                </a:cubicBezTo>
                <a:cubicBezTo>
                  <a:pt x="1958263" y="548254"/>
                  <a:pt x="1948190" y="568218"/>
                  <a:pt x="1941752" y="576123"/>
                </a:cubicBezTo>
                <a:cubicBezTo>
                  <a:pt x="1935781" y="584491"/>
                  <a:pt x="1930733" y="592387"/>
                  <a:pt x="1930743" y="594240"/>
                </a:cubicBezTo>
                <a:cubicBezTo>
                  <a:pt x="1930753" y="596091"/>
                  <a:pt x="1925708" y="604454"/>
                  <a:pt x="1919733" y="612357"/>
                </a:cubicBezTo>
                <a:cubicBezTo>
                  <a:pt x="1903190" y="634207"/>
                  <a:pt x="1896809" y="652299"/>
                  <a:pt x="1896478" y="675909"/>
                </a:cubicBezTo>
                <a:cubicBezTo>
                  <a:pt x="1896573" y="693038"/>
                  <a:pt x="1894747" y="697677"/>
                  <a:pt x="1885972" y="701430"/>
                </a:cubicBezTo>
                <a:cubicBezTo>
                  <a:pt x="1872581" y="707524"/>
                  <a:pt x="1873083" y="714465"/>
                  <a:pt x="1889887" y="739370"/>
                </a:cubicBezTo>
                <a:cubicBezTo>
                  <a:pt x="1897357" y="750440"/>
                  <a:pt x="1903915" y="764293"/>
                  <a:pt x="1903946" y="769848"/>
                </a:cubicBezTo>
                <a:cubicBezTo>
                  <a:pt x="1903980" y="775866"/>
                  <a:pt x="1910516" y="785551"/>
                  <a:pt x="1920281" y="793365"/>
                </a:cubicBezTo>
                <a:cubicBezTo>
                  <a:pt x="1929118" y="800723"/>
                  <a:pt x="1936574" y="809477"/>
                  <a:pt x="1936595" y="813181"/>
                </a:cubicBezTo>
                <a:cubicBezTo>
                  <a:pt x="1936613" y="816400"/>
                  <a:pt x="1941654" y="819136"/>
                  <a:pt x="1948076" y="819136"/>
                </a:cubicBezTo>
                <a:cubicBezTo>
                  <a:pt x="1948118" y="819136"/>
                  <a:pt x="1948160" y="819136"/>
                  <a:pt x="1948202" y="819135"/>
                </a:cubicBezTo>
                <a:cubicBezTo>
                  <a:pt x="1948268" y="819135"/>
                  <a:pt x="1948334" y="819135"/>
                  <a:pt x="1948401" y="819135"/>
                </a:cubicBezTo>
                <a:cubicBezTo>
                  <a:pt x="1965546" y="819135"/>
                  <a:pt x="1993210" y="831429"/>
                  <a:pt x="2002036" y="842909"/>
                </a:cubicBezTo>
                <a:cubicBezTo>
                  <a:pt x="2008095" y="850280"/>
                  <a:pt x="2016444" y="853013"/>
                  <a:pt x="2036824" y="854751"/>
                </a:cubicBezTo>
                <a:cubicBezTo>
                  <a:pt x="2053497" y="856047"/>
                  <a:pt x="2067869" y="859669"/>
                  <a:pt x="2073452" y="864731"/>
                </a:cubicBezTo>
                <a:cubicBezTo>
                  <a:pt x="2078568" y="868869"/>
                  <a:pt x="2086466" y="873918"/>
                  <a:pt x="2091103" y="875282"/>
                </a:cubicBezTo>
                <a:cubicBezTo>
                  <a:pt x="2101308" y="878927"/>
                  <a:pt x="2130729" y="924595"/>
                  <a:pt x="2155543" y="974454"/>
                </a:cubicBezTo>
                <a:cubicBezTo>
                  <a:pt x="2171932" y="1007695"/>
                  <a:pt x="2174771" y="1018789"/>
                  <a:pt x="2179657" y="1064594"/>
                </a:cubicBezTo>
                <a:cubicBezTo>
                  <a:pt x="2185502" y="1116412"/>
                  <a:pt x="2185502" y="1116412"/>
                  <a:pt x="2200836" y="1126511"/>
                </a:cubicBezTo>
                <a:cubicBezTo>
                  <a:pt x="2209640" y="1132465"/>
                  <a:pt x="2220278" y="1137024"/>
                  <a:pt x="2224928" y="1137024"/>
                </a:cubicBezTo>
                <a:cubicBezTo>
                  <a:pt x="2224941" y="1137024"/>
                  <a:pt x="2224954" y="1137024"/>
                  <a:pt x="2224967" y="1137024"/>
                </a:cubicBezTo>
                <a:cubicBezTo>
                  <a:pt x="2224974" y="1137024"/>
                  <a:pt x="2224981" y="1137024"/>
                  <a:pt x="2224988" y="1137024"/>
                </a:cubicBezTo>
                <a:cubicBezTo>
                  <a:pt x="2229167" y="1137024"/>
                  <a:pt x="2239372" y="1144365"/>
                  <a:pt x="2247279" y="1153103"/>
                </a:cubicBezTo>
                <a:cubicBezTo>
                  <a:pt x="2255184" y="1161840"/>
                  <a:pt x="2265849" y="1169176"/>
                  <a:pt x="2270491" y="1169176"/>
                </a:cubicBezTo>
                <a:cubicBezTo>
                  <a:pt x="2270499" y="1169176"/>
                  <a:pt x="2270507" y="1169176"/>
                  <a:pt x="2270515" y="1169176"/>
                </a:cubicBezTo>
                <a:cubicBezTo>
                  <a:pt x="2284869" y="1169560"/>
                  <a:pt x="2295115" y="1180614"/>
                  <a:pt x="2295204" y="1196354"/>
                </a:cubicBezTo>
                <a:cubicBezTo>
                  <a:pt x="2295265" y="1207394"/>
                  <a:pt x="2297112" y="1210651"/>
                  <a:pt x="2304403" y="1210651"/>
                </a:cubicBezTo>
                <a:cubicBezTo>
                  <a:pt x="2304449" y="1210651"/>
                  <a:pt x="2304496" y="1210651"/>
                  <a:pt x="2304542" y="1210651"/>
                </a:cubicBezTo>
                <a:cubicBezTo>
                  <a:pt x="2309635" y="1210624"/>
                  <a:pt x="2313788" y="1208285"/>
                  <a:pt x="2313770" y="1205045"/>
                </a:cubicBezTo>
                <a:cubicBezTo>
                  <a:pt x="2313756" y="1202549"/>
                  <a:pt x="2314137" y="1201343"/>
                  <a:pt x="2314865" y="1201343"/>
                </a:cubicBezTo>
                <a:cubicBezTo>
                  <a:pt x="2317515" y="1201343"/>
                  <a:pt x="2324767" y="1217300"/>
                  <a:pt x="2334364" y="1245206"/>
                </a:cubicBezTo>
                <a:cubicBezTo>
                  <a:pt x="2350827" y="1291872"/>
                  <a:pt x="2368155" y="1327424"/>
                  <a:pt x="2379788" y="1338005"/>
                </a:cubicBezTo>
                <a:cubicBezTo>
                  <a:pt x="2384441" y="1342147"/>
                  <a:pt x="2388656" y="1350918"/>
                  <a:pt x="2388689" y="1356936"/>
                </a:cubicBezTo>
                <a:cubicBezTo>
                  <a:pt x="2388723" y="1362954"/>
                  <a:pt x="2391121" y="1377757"/>
                  <a:pt x="2393963" y="1389314"/>
                </a:cubicBezTo>
                <a:cubicBezTo>
                  <a:pt x="2401050" y="1416207"/>
                  <a:pt x="2414519" y="1426518"/>
                  <a:pt x="2447088" y="1426518"/>
                </a:cubicBezTo>
                <a:cubicBezTo>
                  <a:pt x="2451468" y="1426518"/>
                  <a:pt x="2456193" y="1426332"/>
                  <a:pt x="2461295" y="1425974"/>
                </a:cubicBezTo>
                <a:cubicBezTo>
                  <a:pt x="2465840" y="1425642"/>
                  <a:pt x="2470138" y="1425469"/>
                  <a:pt x="2474218" y="1425469"/>
                </a:cubicBezTo>
                <a:cubicBezTo>
                  <a:pt x="2507104" y="1425469"/>
                  <a:pt x="2525791" y="1436698"/>
                  <a:pt x="2545314" y="1466245"/>
                </a:cubicBezTo>
                <a:cubicBezTo>
                  <a:pt x="2569165" y="1503329"/>
                  <a:pt x="2578351" y="1509851"/>
                  <a:pt x="2616091" y="1509851"/>
                </a:cubicBezTo>
                <a:cubicBezTo>
                  <a:pt x="2618254" y="1509851"/>
                  <a:pt x="2620510" y="1509829"/>
                  <a:pt x="2622868" y="1509791"/>
                </a:cubicBezTo>
                <a:cubicBezTo>
                  <a:pt x="2623404" y="1509770"/>
                  <a:pt x="2623946" y="1509760"/>
                  <a:pt x="2624496" y="1509760"/>
                </a:cubicBezTo>
                <a:cubicBezTo>
                  <a:pt x="2638211" y="1509760"/>
                  <a:pt x="2656704" y="1516317"/>
                  <a:pt x="2691518" y="1533482"/>
                </a:cubicBezTo>
                <a:cubicBezTo>
                  <a:pt x="2718905" y="1546753"/>
                  <a:pt x="2741198" y="1559592"/>
                  <a:pt x="2741671" y="1561443"/>
                </a:cubicBezTo>
                <a:cubicBezTo>
                  <a:pt x="2741685" y="1563757"/>
                  <a:pt x="2735718" y="1573048"/>
                  <a:pt x="2727900" y="1582351"/>
                </a:cubicBezTo>
                <a:cubicBezTo>
                  <a:pt x="2720545" y="1591651"/>
                  <a:pt x="2701298" y="1626942"/>
                  <a:pt x="2684818" y="1660366"/>
                </a:cubicBezTo>
                <a:cubicBezTo>
                  <a:pt x="2668339" y="1693791"/>
                  <a:pt x="2651833" y="1722587"/>
                  <a:pt x="2648137" y="1723995"/>
                </a:cubicBezTo>
                <a:cubicBezTo>
                  <a:pt x="2642132" y="1726342"/>
                  <a:pt x="2640803" y="1736999"/>
                  <a:pt x="2642041" y="1793010"/>
                </a:cubicBezTo>
                <a:lnTo>
                  <a:pt x="2642871" y="1858742"/>
                </a:lnTo>
                <a:lnTo>
                  <a:pt x="2629028" y="1866690"/>
                </a:lnTo>
                <a:cubicBezTo>
                  <a:pt x="2591648" y="1888195"/>
                  <a:pt x="2569486" y="1898965"/>
                  <a:pt x="2564394" y="1898992"/>
                </a:cubicBezTo>
                <a:cubicBezTo>
                  <a:pt x="2548191" y="1899083"/>
                  <a:pt x="2502972" y="1925725"/>
                  <a:pt x="2478108" y="1949937"/>
                </a:cubicBezTo>
                <a:cubicBezTo>
                  <a:pt x="2462448" y="1964375"/>
                  <a:pt x="2434328" y="1985829"/>
                  <a:pt x="2415410" y="1997045"/>
                </a:cubicBezTo>
                <a:cubicBezTo>
                  <a:pt x="2396491" y="2008262"/>
                  <a:pt x="2374358" y="2024125"/>
                  <a:pt x="2366995" y="2032035"/>
                </a:cubicBezTo>
                <a:cubicBezTo>
                  <a:pt x="2355949" y="2043672"/>
                  <a:pt x="2346253" y="2048355"/>
                  <a:pt x="2318511" y="2054527"/>
                </a:cubicBezTo>
                <a:cubicBezTo>
                  <a:pt x="2274585" y="2064031"/>
                  <a:pt x="2255648" y="2072008"/>
                  <a:pt x="2228914" y="2092988"/>
                </a:cubicBezTo>
                <a:cubicBezTo>
                  <a:pt x="2217390" y="2101851"/>
                  <a:pt x="2204469" y="2109329"/>
                  <a:pt x="2200765" y="2109349"/>
                </a:cubicBezTo>
                <a:cubicBezTo>
                  <a:pt x="2180859" y="2109461"/>
                  <a:pt x="2155033" y="2127197"/>
                  <a:pt x="2120977" y="2163499"/>
                </a:cubicBezTo>
                <a:cubicBezTo>
                  <a:pt x="2097508" y="2188629"/>
                  <a:pt x="2081382" y="2202605"/>
                  <a:pt x="2074901" y="2202643"/>
                </a:cubicBezTo>
                <a:cubicBezTo>
                  <a:pt x="2069345" y="2202673"/>
                  <a:pt x="2038839" y="2211177"/>
                  <a:pt x="2006953" y="2221540"/>
                </a:cubicBezTo>
                <a:cubicBezTo>
                  <a:pt x="1974605" y="2231904"/>
                  <a:pt x="1914979" y="2248904"/>
                  <a:pt x="1873835" y="2259319"/>
                </a:cubicBezTo>
                <a:cubicBezTo>
                  <a:pt x="1768894" y="2285830"/>
                  <a:pt x="1767971" y="2286298"/>
                  <a:pt x="1738891" y="2301738"/>
                </a:cubicBezTo>
                <a:cubicBezTo>
                  <a:pt x="1722580" y="2310529"/>
                  <a:pt x="1714350" y="2313519"/>
                  <a:pt x="1703985" y="2313519"/>
                </a:cubicBezTo>
                <a:cubicBezTo>
                  <a:pt x="1700564" y="2313519"/>
                  <a:pt x="1696910" y="2313194"/>
                  <a:pt x="1692656" y="2312643"/>
                </a:cubicBezTo>
                <a:cubicBezTo>
                  <a:pt x="1688945" y="2312169"/>
                  <a:pt x="1685491" y="2311925"/>
                  <a:pt x="1682275" y="2311925"/>
                </a:cubicBezTo>
                <a:cubicBezTo>
                  <a:pt x="1661406" y="2311925"/>
                  <a:pt x="1650581" y="2322203"/>
                  <a:pt x="1644700" y="2346706"/>
                </a:cubicBezTo>
                <a:cubicBezTo>
                  <a:pt x="1641351" y="2359844"/>
                  <a:pt x="1640066" y="2364888"/>
                  <a:pt x="1637396" y="2364888"/>
                </a:cubicBezTo>
                <a:cubicBezTo>
                  <a:pt x="1635732" y="2364888"/>
                  <a:pt x="1633531" y="2362929"/>
                  <a:pt x="1629959" y="2359750"/>
                </a:cubicBezTo>
                <a:cubicBezTo>
                  <a:pt x="1624841" y="2355149"/>
                  <a:pt x="1610924" y="2350135"/>
                  <a:pt x="1598880" y="2348812"/>
                </a:cubicBezTo>
                <a:cubicBezTo>
                  <a:pt x="1582204" y="2347054"/>
                  <a:pt x="1576636" y="2344771"/>
                  <a:pt x="1575206" y="2337372"/>
                </a:cubicBezTo>
                <a:cubicBezTo>
                  <a:pt x="1574252" y="2332285"/>
                  <a:pt x="1566315" y="2320291"/>
                  <a:pt x="1557927" y="2310619"/>
                </a:cubicBezTo>
                <a:cubicBezTo>
                  <a:pt x="1548615" y="2300949"/>
                  <a:pt x="1542064" y="2288484"/>
                  <a:pt x="1542028" y="2282003"/>
                </a:cubicBezTo>
                <a:cubicBezTo>
                  <a:pt x="1541991" y="2275523"/>
                  <a:pt x="1537750" y="2262120"/>
                  <a:pt x="1533070" y="2252887"/>
                </a:cubicBezTo>
                <a:cubicBezTo>
                  <a:pt x="1527922" y="2243195"/>
                  <a:pt x="1520399" y="2222403"/>
                  <a:pt x="1516609" y="2206684"/>
                </a:cubicBezTo>
                <a:cubicBezTo>
                  <a:pt x="1509998" y="2183573"/>
                  <a:pt x="1509952" y="2175241"/>
                  <a:pt x="1514482" y="2157623"/>
                </a:cubicBezTo>
                <a:cubicBezTo>
                  <a:pt x="1521278" y="2131199"/>
                  <a:pt x="1515613" y="2111324"/>
                  <a:pt x="1500325" y="2109555"/>
                </a:cubicBezTo>
                <a:cubicBezTo>
                  <a:pt x="1486425" y="2107318"/>
                  <a:pt x="1480313" y="2090686"/>
                  <a:pt x="1483873" y="2064743"/>
                </a:cubicBezTo>
                <a:cubicBezTo>
                  <a:pt x="1485636" y="2048991"/>
                  <a:pt x="1484669" y="2041591"/>
                  <a:pt x="1479081" y="2035604"/>
                </a:cubicBezTo>
                <a:cubicBezTo>
                  <a:pt x="1472558" y="2028232"/>
                  <a:pt x="1471068" y="2010187"/>
                  <a:pt x="1470003" y="1902324"/>
                </a:cubicBezTo>
                <a:cubicBezTo>
                  <a:pt x="1469158" y="1833814"/>
                  <a:pt x="1469670" y="1759739"/>
                  <a:pt x="1471864" y="1737968"/>
                </a:cubicBezTo>
                <a:cubicBezTo>
                  <a:pt x="1474900" y="1701378"/>
                  <a:pt x="1473951" y="1697218"/>
                  <a:pt x="1465575" y="1689394"/>
                </a:cubicBezTo>
                <a:cubicBezTo>
                  <a:pt x="1456269" y="1681113"/>
                  <a:pt x="1456251" y="1677873"/>
                  <a:pt x="1460136" y="1627388"/>
                </a:cubicBezTo>
                <a:cubicBezTo>
                  <a:pt x="1466180" y="1549117"/>
                  <a:pt x="1479186" y="1474047"/>
                  <a:pt x="1497383" y="1416539"/>
                </a:cubicBezTo>
                <a:cubicBezTo>
                  <a:pt x="1517399" y="1353004"/>
                  <a:pt x="1534406" y="1331150"/>
                  <a:pt x="1574616" y="1319353"/>
                </a:cubicBezTo>
                <a:cubicBezTo>
                  <a:pt x="1591256" y="1314630"/>
                  <a:pt x="1612946" y="1302472"/>
                  <a:pt x="1633688" y="1286153"/>
                </a:cubicBezTo>
                <a:cubicBezTo>
                  <a:pt x="1652129" y="1272162"/>
                  <a:pt x="1674737" y="1258609"/>
                  <a:pt x="1683978" y="1255317"/>
                </a:cubicBezTo>
                <a:cubicBezTo>
                  <a:pt x="1693221" y="1252488"/>
                  <a:pt x="1709846" y="1244990"/>
                  <a:pt x="1721387" y="1239368"/>
                </a:cubicBezTo>
                <a:cubicBezTo>
                  <a:pt x="1732927" y="1233287"/>
                  <a:pt x="1753705" y="1223449"/>
                  <a:pt x="1767554" y="1216427"/>
                </a:cubicBezTo>
                <a:cubicBezTo>
                  <a:pt x="1781406" y="1209867"/>
                  <a:pt x="1806308" y="1192601"/>
                  <a:pt x="1822897" y="1178619"/>
                </a:cubicBezTo>
                <a:cubicBezTo>
                  <a:pt x="1890628" y="1120835"/>
                  <a:pt x="1905382" y="1110104"/>
                  <a:pt x="1945079" y="1089052"/>
                </a:cubicBezTo>
                <a:cubicBezTo>
                  <a:pt x="1967697" y="1077352"/>
                  <a:pt x="1995376" y="1059606"/>
                  <a:pt x="2005972" y="1050287"/>
                </a:cubicBezTo>
                <a:cubicBezTo>
                  <a:pt x="2020252" y="1037707"/>
                  <a:pt x="2036411" y="1029746"/>
                  <a:pt x="2066913" y="1020317"/>
                </a:cubicBezTo>
                <a:cubicBezTo>
                  <a:pt x="2118214" y="1004755"/>
                  <a:pt x="2124664" y="999164"/>
                  <a:pt x="2120355" y="973725"/>
                </a:cubicBezTo>
                <a:cubicBezTo>
                  <a:pt x="2113252" y="931634"/>
                  <a:pt x="2088628" y="915914"/>
                  <a:pt x="2028055" y="915914"/>
                </a:cubicBezTo>
                <a:cubicBezTo>
                  <a:pt x="2027393" y="915914"/>
                  <a:pt x="2026725" y="915916"/>
                  <a:pt x="2026054" y="915920"/>
                </a:cubicBezTo>
                <a:cubicBezTo>
                  <a:pt x="1966798" y="916251"/>
                  <a:pt x="1915516" y="935054"/>
                  <a:pt x="1862962" y="974699"/>
                </a:cubicBezTo>
                <a:cubicBezTo>
                  <a:pt x="1849133" y="985423"/>
                  <a:pt x="1832508" y="992923"/>
                  <a:pt x="1816784" y="995788"/>
                </a:cubicBezTo>
                <a:cubicBezTo>
                  <a:pt x="1803374" y="998641"/>
                  <a:pt x="1789973" y="1002883"/>
                  <a:pt x="1787670" y="1005209"/>
                </a:cubicBezTo>
                <a:cubicBezTo>
                  <a:pt x="1784656" y="1008259"/>
                  <a:pt x="1779954" y="1009729"/>
                  <a:pt x="1774608" y="1009729"/>
                </a:cubicBezTo>
                <a:cubicBezTo>
                  <a:pt x="1767712" y="1009729"/>
                  <a:pt x="1759742" y="1007283"/>
                  <a:pt x="1752935" y="1002626"/>
                </a:cubicBezTo>
                <a:cubicBezTo>
                  <a:pt x="1742712" y="995738"/>
                  <a:pt x="1742234" y="992964"/>
                  <a:pt x="1744362" y="959620"/>
                </a:cubicBezTo>
                <a:cubicBezTo>
                  <a:pt x="1748182" y="897564"/>
                  <a:pt x="1764443" y="824791"/>
                  <a:pt x="1779140" y="803874"/>
                </a:cubicBezTo>
                <a:cubicBezTo>
                  <a:pt x="1780977" y="801087"/>
                  <a:pt x="1785086" y="790880"/>
                  <a:pt x="1788270" y="780678"/>
                </a:cubicBezTo>
                <a:cubicBezTo>
                  <a:pt x="1796003" y="756098"/>
                  <a:pt x="1804713" y="740772"/>
                  <a:pt x="1856613" y="666874"/>
                </a:cubicBezTo>
                <a:cubicBezTo>
                  <a:pt x="1880959" y="632480"/>
                  <a:pt x="1913529" y="579058"/>
                  <a:pt x="1928636" y="548419"/>
                </a:cubicBezTo>
                <a:cubicBezTo>
                  <a:pt x="2017923" y="371539"/>
                  <a:pt x="2010612" y="388709"/>
                  <a:pt x="2010423" y="354914"/>
                </a:cubicBezTo>
                <a:cubicBezTo>
                  <a:pt x="2010271" y="327602"/>
                  <a:pt x="2008851" y="322054"/>
                  <a:pt x="1998146" y="311929"/>
                </a:cubicBezTo>
                <a:cubicBezTo>
                  <a:pt x="1990699" y="304562"/>
                  <a:pt x="1979092" y="298610"/>
                  <a:pt x="1967973" y="297284"/>
                </a:cubicBezTo>
                <a:cubicBezTo>
                  <a:pt x="1964454" y="296877"/>
                  <a:pt x="1961450" y="296639"/>
                  <a:pt x="1958766" y="296639"/>
                </a:cubicBezTo>
                <a:cubicBezTo>
                  <a:pt x="1949791" y="296639"/>
                  <a:pt x="1944381" y="299297"/>
                  <a:pt x="1935160" y="307187"/>
                </a:cubicBezTo>
                <a:cubicBezTo>
                  <a:pt x="1917190" y="322567"/>
                  <a:pt x="1875394" y="382056"/>
                  <a:pt x="1858457" y="416407"/>
                </a:cubicBezTo>
                <a:cubicBezTo>
                  <a:pt x="1844727" y="444726"/>
                  <a:pt x="1827266" y="468433"/>
                  <a:pt x="1795518" y="503331"/>
                </a:cubicBezTo>
                <a:cubicBezTo>
                  <a:pt x="1783553" y="516360"/>
                  <a:pt x="1768396" y="537742"/>
                  <a:pt x="1761987" y="550740"/>
                </a:cubicBezTo>
                <a:cubicBezTo>
                  <a:pt x="1746417" y="581381"/>
                  <a:pt x="1703282" y="649674"/>
                  <a:pt x="1694067" y="657596"/>
                </a:cubicBezTo>
                <a:cubicBezTo>
                  <a:pt x="1691831" y="659336"/>
                  <a:pt x="1689913" y="660301"/>
                  <a:pt x="1687759" y="660301"/>
                </a:cubicBezTo>
                <a:cubicBezTo>
                  <a:pt x="1684140" y="660301"/>
                  <a:pt x="1679854" y="657578"/>
                  <a:pt x="1672273" y="651235"/>
                </a:cubicBezTo>
                <a:cubicBezTo>
                  <a:pt x="1664367" y="644799"/>
                  <a:pt x="1657837" y="636039"/>
                  <a:pt x="1657817" y="632336"/>
                </a:cubicBezTo>
                <a:cubicBezTo>
                  <a:pt x="1657772" y="624467"/>
                  <a:pt x="1677011" y="587786"/>
                  <a:pt x="1715537" y="522757"/>
                </a:cubicBezTo>
                <a:cubicBezTo>
                  <a:pt x="1728837" y="500463"/>
                  <a:pt x="1744859" y="467968"/>
                  <a:pt x="1751245" y="450803"/>
                </a:cubicBezTo>
                <a:cubicBezTo>
                  <a:pt x="1757166" y="433639"/>
                  <a:pt x="1770856" y="397916"/>
                  <a:pt x="1780429" y="371012"/>
                </a:cubicBezTo>
                <a:cubicBezTo>
                  <a:pt x="1832877" y="229520"/>
                  <a:pt x="1843708" y="179462"/>
                  <a:pt x="1830999" y="142034"/>
                </a:cubicBezTo>
                <a:cubicBezTo>
                  <a:pt x="1823516" y="119540"/>
                  <a:pt x="1803295" y="107168"/>
                  <a:pt x="1773982" y="107168"/>
                </a:cubicBezTo>
                <a:cubicBezTo>
                  <a:pt x="1773789" y="107168"/>
                  <a:pt x="1773595" y="107169"/>
                  <a:pt x="1773400" y="107170"/>
                </a:cubicBezTo>
                <a:cubicBezTo>
                  <a:pt x="1754420" y="107276"/>
                  <a:pt x="1748875" y="109160"/>
                  <a:pt x="1740139" y="119856"/>
                </a:cubicBezTo>
                <a:cubicBezTo>
                  <a:pt x="1730021" y="131950"/>
                  <a:pt x="1715429" y="171844"/>
                  <a:pt x="1715514" y="187120"/>
                </a:cubicBezTo>
                <a:cubicBezTo>
                  <a:pt x="1715535" y="190824"/>
                  <a:pt x="1705939" y="213563"/>
                  <a:pt x="1694501" y="237701"/>
                </a:cubicBezTo>
                <a:cubicBezTo>
                  <a:pt x="1683063" y="261836"/>
                  <a:pt x="1670715" y="289221"/>
                  <a:pt x="1667066" y="298963"/>
                </a:cubicBezTo>
                <a:cubicBezTo>
                  <a:pt x="1663419" y="309167"/>
                  <a:pt x="1651510" y="331918"/>
                  <a:pt x="1640500" y="350035"/>
                </a:cubicBezTo>
                <a:cubicBezTo>
                  <a:pt x="1618938" y="385340"/>
                  <a:pt x="1609346" y="408540"/>
                  <a:pt x="1589817" y="476238"/>
                </a:cubicBezTo>
                <a:cubicBezTo>
                  <a:pt x="1575738" y="524927"/>
                  <a:pt x="1554220" y="568103"/>
                  <a:pt x="1538090" y="581154"/>
                </a:cubicBezTo>
                <a:cubicBezTo>
                  <a:pt x="1530490" y="587089"/>
                  <a:pt x="1525160" y="590455"/>
                  <a:pt x="1522132" y="590455"/>
                </a:cubicBezTo>
                <a:cubicBezTo>
                  <a:pt x="1514691" y="590455"/>
                  <a:pt x="1521137" y="570140"/>
                  <a:pt x="1541902" y="517708"/>
                </a:cubicBezTo>
                <a:cubicBezTo>
                  <a:pt x="1555139" y="483840"/>
                  <a:pt x="1567871" y="442567"/>
                  <a:pt x="1571908" y="419397"/>
                </a:cubicBezTo>
                <a:cubicBezTo>
                  <a:pt x="1579965" y="369816"/>
                  <a:pt x="1585383" y="345250"/>
                  <a:pt x="1608894" y="244659"/>
                </a:cubicBezTo>
                <a:cubicBezTo>
                  <a:pt x="1634217" y="136650"/>
                  <a:pt x="1633191" y="118602"/>
                  <a:pt x="1600707" y="104893"/>
                </a:cubicBezTo>
                <a:cubicBezTo>
                  <a:pt x="1592103" y="101365"/>
                  <a:pt x="1581299" y="99714"/>
                  <a:pt x="1570616" y="99714"/>
                </a:cubicBezTo>
                <a:cubicBezTo>
                  <a:pt x="1553643" y="99714"/>
                  <a:pt x="1536973" y="103881"/>
                  <a:pt x="1529912" y="111308"/>
                </a:cubicBezTo>
                <a:cubicBezTo>
                  <a:pt x="1521623" y="119224"/>
                  <a:pt x="1497080" y="200839"/>
                  <a:pt x="1477628" y="282427"/>
                </a:cubicBezTo>
                <a:cubicBezTo>
                  <a:pt x="1473560" y="300044"/>
                  <a:pt x="1461698" y="331590"/>
                  <a:pt x="1452091" y="352011"/>
                </a:cubicBezTo>
                <a:cubicBezTo>
                  <a:pt x="1439280" y="378934"/>
                  <a:pt x="1432008" y="403512"/>
                  <a:pt x="1425272" y="440585"/>
                </a:cubicBezTo>
                <a:cubicBezTo>
                  <a:pt x="1420337" y="468853"/>
                  <a:pt x="1412213" y="506397"/>
                  <a:pt x="1406756" y="524020"/>
                </a:cubicBezTo>
                <a:cubicBezTo>
                  <a:pt x="1397665" y="554161"/>
                  <a:pt x="1381667" y="590824"/>
                  <a:pt x="1377964" y="590845"/>
                </a:cubicBezTo>
                <a:lnTo>
                  <a:pt x="1377963" y="590845"/>
                </a:lnTo>
                <a:cubicBezTo>
                  <a:pt x="1377037" y="590840"/>
                  <a:pt x="1377271" y="549639"/>
                  <a:pt x="1378378" y="499178"/>
                </a:cubicBezTo>
                <a:cubicBezTo>
                  <a:pt x="1381377" y="372777"/>
                  <a:pt x="1380096" y="309361"/>
                  <a:pt x="1373951" y="286709"/>
                </a:cubicBezTo>
                <a:cubicBezTo>
                  <a:pt x="1367365" y="262778"/>
                  <a:pt x="1350279" y="248544"/>
                  <a:pt x="1327744" y="248544"/>
                </a:cubicBezTo>
                <a:cubicBezTo>
                  <a:pt x="1327644" y="248544"/>
                  <a:pt x="1327544" y="248544"/>
                  <a:pt x="1327443" y="248545"/>
                </a:cubicBezTo>
                <a:cubicBezTo>
                  <a:pt x="1289945" y="248754"/>
                  <a:pt x="1280348" y="271030"/>
                  <a:pt x="1269850" y="380807"/>
                </a:cubicBezTo>
                <a:cubicBezTo>
                  <a:pt x="1249758" y="596189"/>
                  <a:pt x="1253817" y="577184"/>
                  <a:pt x="1179485" y="779446"/>
                </a:cubicBezTo>
                <a:cubicBezTo>
                  <a:pt x="1122490" y="935776"/>
                  <a:pt x="1110748" y="988619"/>
                  <a:pt x="1119446" y="1053845"/>
                </a:cubicBezTo>
                <a:cubicBezTo>
                  <a:pt x="1123308" y="1082526"/>
                  <a:pt x="1122463" y="1096883"/>
                  <a:pt x="1116600" y="1124693"/>
                </a:cubicBezTo>
                <a:cubicBezTo>
                  <a:pt x="1108044" y="1167796"/>
                  <a:pt x="1106027" y="1221045"/>
                  <a:pt x="1112996" y="1225636"/>
                </a:cubicBezTo>
                <a:cubicBezTo>
                  <a:pt x="1120429" y="1230223"/>
                  <a:pt x="1126712" y="1277409"/>
                  <a:pt x="1120230" y="1277445"/>
                </a:cubicBezTo>
                <a:cubicBezTo>
                  <a:pt x="1117453" y="1277461"/>
                  <a:pt x="1115171" y="1283492"/>
                  <a:pt x="1115215" y="1291361"/>
                </a:cubicBezTo>
                <a:cubicBezTo>
                  <a:pt x="1115256" y="1298769"/>
                  <a:pt x="1112978" y="1305264"/>
                  <a:pt x="1110663" y="1305276"/>
                </a:cubicBezTo>
                <a:cubicBezTo>
                  <a:pt x="1110658" y="1305276"/>
                  <a:pt x="1110654" y="1305276"/>
                  <a:pt x="1110649" y="1305276"/>
                </a:cubicBezTo>
                <a:cubicBezTo>
                  <a:pt x="1107879" y="1305276"/>
                  <a:pt x="1106006" y="1300199"/>
                  <a:pt x="1105970" y="1293729"/>
                </a:cubicBezTo>
                <a:cubicBezTo>
                  <a:pt x="1105924" y="1285447"/>
                  <a:pt x="1103618" y="1282207"/>
                  <a:pt x="1096772" y="1282207"/>
                </a:cubicBezTo>
                <a:cubicBezTo>
                  <a:pt x="1096730" y="1282207"/>
                  <a:pt x="1096689" y="1282207"/>
                  <a:pt x="1096647" y="1282207"/>
                </a:cubicBezTo>
                <a:cubicBezTo>
                  <a:pt x="1087851" y="1282255"/>
                  <a:pt x="1087406" y="1285499"/>
                  <a:pt x="1087628" y="1325313"/>
                </a:cubicBezTo>
                <a:cubicBezTo>
                  <a:pt x="1087897" y="1373456"/>
                  <a:pt x="1079836" y="1422111"/>
                  <a:pt x="1050031" y="1556531"/>
                </a:cubicBezTo>
                <a:cubicBezTo>
                  <a:pt x="1022486" y="1681218"/>
                  <a:pt x="1024307" y="1675653"/>
                  <a:pt x="998073" y="1703113"/>
                </a:cubicBezTo>
                <a:cubicBezTo>
                  <a:pt x="971835" y="1730111"/>
                  <a:pt x="964992" y="1748203"/>
                  <a:pt x="965217" y="1788479"/>
                </a:cubicBezTo>
                <a:cubicBezTo>
                  <a:pt x="965300" y="1803292"/>
                  <a:pt x="963978" y="1815337"/>
                  <a:pt x="961663" y="1815350"/>
                </a:cubicBezTo>
                <a:cubicBezTo>
                  <a:pt x="959809" y="1814899"/>
                  <a:pt x="953312" y="1812156"/>
                  <a:pt x="946811" y="1808490"/>
                </a:cubicBezTo>
                <a:cubicBezTo>
                  <a:pt x="939310" y="1804170"/>
                  <a:pt x="929212" y="1802101"/>
                  <a:pt x="919109" y="1802101"/>
                </a:cubicBezTo>
                <a:cubicBezTo>
                  <a:pt x="906692" y="1802101"/>
                  <a:pt x="894267" y="1805226"/>
                  <a:pt x="886643" y="1811141"/>
                </a:cubicBezTo>
                <a:cubicBezTo>
                  <a:pt x="876501" y="1819066"/>
                  <a:pt x="875141" y="1824166"/>
                  <a:pt x="872156" y="1870016"/>
                </a:cubicBezTo>
                <a:cubicBezTo>
                  <a:pt x="869994" y="1897340"/>
                  <a:pt x="867511" y="1950129"/>
                  <a:pt x="866329" y="1987174"/>
                </a:cubicBezTo>
                <a:cubicBezTo>
                  <a:pt x="864350" y="2047367"/>
                  <a:pt x="864864" y="2056624"/>
                  <a:pt x="873317" y="2077873"/>
                </a:cubicBezTo>
                <a:cubicBezTo>
                  <a:pt x="885994" y="2109745"/>
                  <a:pt x="888084" y="2152324"/>
                  <a:pt x="877529" y="2169050"/>
                </a:cubicBezTo>
                <a:cubicBezTo>
                  <a:pt x="870184" y="2180202"/>
                  <a:pt x="869742" y="2183906"/>
                  <a:pt x="875418" y="2205634"/>
                </a:cubicBezTo>
                <a:cubicBezTo>
                  <a:pt x="878734" y="2219041"/>
                  <a:pt x="885774" y="2236131"/>
                  <a:pt x="891367" y="2243044"/>
                </a:cubicBezTo>
                <a:cubicBezTo>
                  <a:pt x="900234" y="2255493"/>
                  <a:pt x="900733" y="2261973"/>
                  <a:pt x="899777" y="2339753"/>
                </a:cubicBezTo>
                <a:cubicBezTo>
                  <a:pt x="899570" y="2385586"/>
                  <a:pt x="897025" y="2427265"/>
                  <a:pt x="894736" y="2431907"/>
                </a:cubicBezTo>
                <a:cubicBezTo>
                  <a:pt x="887865" y="2444909"/>
                  <a:pt x="889471" y="2483789"/>
                  <a:pt x="897868" y="2495313"/>
                </a:cubicBezTo>
                <a:cubicBezTo>
                  <a:pt x="901603" y="2500848"/>
                  <a:pt x="922075" y="2519251"/>
                  <a:pt x="943000" y="2535801"/>
                </a:cubicBezTo>
                <a:cubicBezTo>
                  <a:pt x="976947" y="2562926"/>
                  <a:pt x="981607" y="2568455"/>
                  <a:pt x="984480" y="2585569"/>
                </a:cubicBezTo>
                <a:cubicBezTo>
                  <a:pt x="985926" y="2595745"/>
                  <a:pt x="988170" y="2666101"/>
                  <a:pt x="989052" y="2741093"/>
                </a:cubicBezTo>
                <a:cubicBezTo>
                  <a:pt x="989471" y="2816087"/>
                  <a:pt x="992179" y="2886441"/>
                  <a:pt x="994555" y="2897539"/>
                </a:cubicBezTo>
                <a:cubicBezTo>
                  <a:pt x="1007821" y="2952093"/>
                  <a:pt x="1035292" y="2980179"/>
                  <a:pt x="1109540" y="3011708"/>
                </a:cubicBezTo>
                <a:cubicBezTo>
                  <a:pt x="1186574" y="3044611"/>
                  <a:pt x="1217626" y="3050919"/>
                  <a:pt x="1303274" y="3051367"/>
                </a:cubicBezTo>
                <a:cubicBezTo>
                  <a:pt x="1304992" y="3051369"/>
                  <a:pt x="1306675" y="3051370"/>
                  <a:pt x="1308324" y="3051370"/>
                </a:cubicBezTo>
                <a:cubicBezTo>
                  <a:pt x="1371533" y="3051370"/>
                  <a:pt x="1384967" y="3049632"/>
                  <a:pt x="1446701" y="3035752"/>
                </a:cubicBezTo>
                <a:cubicBezTo>
                  <a:pt x="1533161" y="3015825"/>
                  <a:pt x="1590505" y="3004856"/>
                  <a:pt x="1673301" y="2991896"/>
                </a:cubicBezTo>
                <a:cubicBezTo>
                  <a:pt x="1999393" y="2940541"/>
                  <a:pt x="2143158" y="2902701"/>
                  <a:pt x="2345908" y="2815924"/>
                </a:cubicBezTo>
                <a:cubicBezTo>
                  <a:pt x="2387934" y="2797636"/>
                  <a:pt x="2458585" y="2765297"/>
                  <a:pt x="2502906" y="2743293"/>
                </a:cubicBezTo>
                <a:cubicBezTo>
                  <a:pt x="2547228" y="2721748"/>
                  <a:pt x="2595257" y="2700649"/>
                  <a:pt x="2609122" y="2696403"/>
                </a:cubicBezTo>
                <a:cubicBezTo>
                  <a:pt x="2622989" y="2692622"/>
                  <a:pt x="2640081" y="2686045"/>
                  <a:pt x="2647467" y="2682300"/>
                </a:cubicBezTo>
                <a:cubicBezTo>
                  <a:pt x="2660394" y="2675747"/>
                  <a:pt x="2713585" y="2667118"/>
                  <a:pt x="2803340" y="2656895"/>
                </a:cubicBezTo>
                <a:cubicBezTo>
                  <a:pt x="2830175" y="2653967"/>
                  <a:pt x="2865795" y="2649138"/>
                  <a:pt x="2882444" y="2646268"/>
                </a:cubicBezTo>
                <a:cubicBezTo>
                  <a:pt x="2893787" y="2644412"/>
                  <a:pt x="2901279" y="2643435"/>
                  <a:pt x="2906984" y="2643435"/>
                </a:cubicBezTo>
                <a:cubicBezTo>
                  <a:pt x="2914540" y="2643435"/>
                  <a:pt x="2918963" y="2645149"/>
                  <a:pt x="2925051" y="2648809"/>
                </a:cubicBezTo>
                <a:cubicBezTo>
                  <a:pt x="2931048" y="2653042"/>
                  <a:pt x="2940181" y="2655684"/>
                  <a:pt x="2946284" y="2655684"/>
                </a:cubicBezTo>
                <a:cubicBezTo>
                  <a:pt x="2946804" y="2655684"/>
                  <a:pt x="2947301" y="2655665"/>
                  <a:pt x="2947772" y="2655626"/>
                </a:cubicBezTo>
                <a:cubicBezTo>
                  <a:pt x="2948427" y="2655521"/>
                  <a:pt x="2949175" y="2655471"/>
                  <a:pt x="2950003" y="2655471"/>
                </a:cubicBezTo>
                <a:cubicBezTo>
                  <a:pt x="2956786" y="2655471"/>
                  <a:pt x="2968957" y="2658839"/>
                  <a:pt x="2979296" y="2663320"/>
                </a:cubicBezTo>
                <a:cubicBezTo>
                  <a:pt x="3046126" y="2693039"/>
                  <a:pt x="3199667" y="2747736"/>
                  <a:pt x="3234426" y="2754486"/>
                </a:cubicBezTo>
                <a:cubicBezTo>
                  <a:pt x="3243695" y="2756286"/>
                  <a:pt x="3260883" y="2766838"/>
                  <a:pt x="3276233" y="2779714"/>
                </a:cubicBezTo>
                <a:cubicBezTo>
                  <a:pt x="3346008" y="2839507"/>
                  <a:pt x="3388322" y="2872604"/>
                  <a:pt x="3415722" y="2888193"/>
                </a:cubicBezTo>
                <a:cubicBezTo>
                  <a:pt x="3431979" y="2897824"/>
                  <a:pt x="3454286" y="2912977"/>
                  <a:pt x="3464519" y="2921714"/>
                </a:cubicBezTo>
                <a:cubicBezTo>
                  <a:pt x="3474752" y="2930452"/>
                  <a:pt x="3495673" y="2946075"/>
                  <a:pt x="3510078" y="2955718"/>
                </a:cubicBezTo>
                <a:cubicBezTo>
                  <a:pt x="3531918" y="2970411"/>
                  <a:pt x="3541239" y="2981469"/>
                  <a:pt x="3563201" y="3017920"/>
                </a:cubicBezTo>
                <a:cubicBezTo>
                  <a:pt x="3577689" y="3042374"/>
                  <a:pt x="3612698" y="3094029"/>
                  <a:pt x="3641155" y="3132760"/>
                </a:cubicBezTo>
                <a:cubicBezTo>
                  <a:pt x="3669611" y="3171489"/>
                  <a:pt x="3705999" y="3221282"/>
                  <a:pt x="3722325" y="3243412"/>
                </a:cubicBezTo>
                <a:cubicBezTo>
                  <a:pt x="3738189" y="3265546"/>
                  <a:pt x="3766639" y="3303348"/>
                  <a:pt x="3785754" y="3327317"/>
                </a:cubicBezTo>
                <a:cubicBezTo>
                  <a:pt x="3826790" y="3380325"/>
                  <a:pt x="3870207" y="3445360"/>
                  <a:pt x="3912284" y="3519194"/>
                </a:cubicBezTo>
                <a:cubicBezTo>
                  <a:pt x="3929583" y="3549654"/>
                  <a:pt x="3955743" y="3591636"/>
                  <a:pt x="3970215" y="3613315"/>
                </a:cubicBezTo>
                <a:cubicBezTo>
                  <a:pt x="4008501" y="3671432"/>
                  <a:pt x="4118090" y="3813871"/>
                  <a:pt x="4180536" y="3887593"/>
                </a:cubicBezTo>
                <a:cubicBezTo>
                  <a:pt x="4210362" y="3923075"/>
                  <a:pt x="4244857" y="3965471"/>
                  <a:pt x="4256986" y="3982070"/>
                </a:cubicBezTo>
                <a:cubicBezTo>
                  <a:pt x="4308300" y="4051690"/>
                  <a:pt x="4367428" y="4111542"/>
                  <a:pt x="4414350" y="4140909"/>
                </a:cubicBezTo>
                <a:cubicBezTo>
                  <a:pt x="4424570" y="4147334"/>
                  <a:pt x="4427377" y="4152410"/>
                  <a:pt x="4427451" y="4165835"/>
                </a:cubicBezTo>
                <a:cubicBezTo>
                  <a:pt x="4427535" y="4180650"/>
                  <a:pt x="4431734" y="4186644"/>
                  <a:pt x="4457337" y="4211965"/>
                </a:cubicBezTo>
                <a:cubicBezTo>
                  <a:pt x="4485269" y="4239584"/>
                  <a:pt x="4487133" y="4241888"/>
                  <a:pt x="4482106" y="4253492"/>
                </a:cubicBezTo>
                <a:cubicBezTo>
                  <a:pt x="4479364" y="4259988"/>
                  <a:pt x="4475697" y="4266490"/>
                  <a:pt x="4473853" y="4267888"/>
                </a:cubicBezTo>
                <a:cubicBezTo>
                  <a:pt x="4472472" y="4269285"/>
                  <a:pt x="4460092" y="4290649"/>
                  <a:pt x="4446342" y="4315724"/>
                </a:cubicBezTo>
                <a:cubicBezTo>
                  <a:pt x="4433058" y="4340800"/>
                  <a:pt x="4407343" y="4378441"/>
                  <a:pt x="4389406" y="4399837"/>
                </a:cubicBezTo>
                <a:cubicBezTo>
                  <a:pt x="4371008" y="4421234"/>
                  <a:pt x="4354935" y="4444472"/>
                  <a:pt x="4353590" y="4452351"/>
                </a:cubicBezTo>
                <a:cubicBezTo>
                  <a:pt x="4348645" y="4478766"/>
                  <a:pt x="4336198" y="4488095"/>
                  <a:pt x="4302419" y="4491061"/>
                </a:cubicBezTo>
                <a:cubicBezTo>
                  <a:pt x="4295434" y="4491682"/>
                  <a:pt x="4288284" y="4491978"/>
                  <a:pt x="4282028" y="4491978"/>
                </a:cubicBezTo>
                <a:cubicBezTo>
                  <a:pt x="4273365" y="4491978"/>
                  <a:pt x="4266415" y="4491410"/>
                  <a:pt x="4263990" y="4490349"/>
                </a:cubicBezTo>
                <a:cubicBezTo>
                  <a:pt x="4259514" y="4489033"/>
                  <a:pt x="4238207" y="4487380"/>
                  <a:pt x="4216327" y="4487380"/>
                </a:cubicBezTo>
                <a:cubicBezTo>
                  <a:pt x="4215544" y="4487380"/>
                  <a:pt x="4214759" y="4487382"/>
                  <a:pt x="4213975" y="4487387"/>
                </a:cubicBezTo>
                <a:cubicBezTo>
                  <a:pt x="4211979" y="4487370"/>
                  <a:pt x="4210061" y="4487361"/>
                  <a:pt x="4208214" y="4487361"/>
                </a:cubicBezTo>
                <a:cubicBezTo>
                  <a:pt x="4179641" y="4487361"/>
                  <a:pt x="4168294" y="4489482"/>
                  <a:pt x="4156157" y="4496506"/>
                </a:cubicBezTo>
                <a:cubicBezTo>
                  <a:pt x="4117390" y="4518018"/>
                  <a:pt x="4100758" y="4524129"/>
                  <a:pt x="4066063" y="4528951"/>
                </a:cubicBezTo>
                <a:cubicBezTo>
                  <a:pt x="4038311" y="4533274"/>
                  <a:pt x="4027218" y="4536576"/>
                  <a:pt x="4021704" y="4544015"/>
                </a:cubicBezTo>
                <a:cubicBezTo>
                  <a:pt x="4015766" y="4552334"/>
                  <a:pt x="3932156" y="4586260"/>
                  <a:pt x="3918466" y="4586260"/>
                </a:cubicBezTo>
                <a:cubicBezTo>
                  <a:pt x="3918388" y="4586260"/>
                  <a:pt x="3918312" y="4586259"/>
                  <a:pt x="3918239" y="4586257"/>
                </a:cubicBezTo>
                <a:cubicBezTo>
                  <a:pt x="3918223" y="4586257"/>
                  <a:pt x="3918206" y="4586257"/>
                  <a:pt x="3918188" y="4586257"/>
                </a:cubicBezTo>
                <a:cubicBezTo>
                  <a:pt x="3915241" y="4586257"/>
                  <a:pt x="3896815" y="4584977"/>
                  <a:pt x="3876557" y="4583250"/>
                </a:cubicBezTo>
                <a:cubicBezTo>
                  <a:pt x="3871826" y="4582927"/>
                  <a:pt x="3867021" y="4582771"/>
                  <a:pt x="3862175" y="4582771"/>
                </a:cubicBezTo>
                <a:cubicBezTo>
                  <a:pt x="3809145" y="4582771"/>
                  <a:pt x="3751153" y="4601514"/>
                  <a:pt x="3730507" y="4626655"/>
                </a:cubicBezTo>
                <a:cubicBezTo>
                  <a:pt x="3727291" y="4630839"/>
                  <a:pt x="3713923" y="4641100"/>
                  <a:pt x="3701007" y="4649504"/>
                </a:cubicBezTo>
                <a:cubicBezTo>
                  <a:pt x="3688554" y="4657908"/>
                  <a:pt x="3672877" y="4669105"/>
                  <a:pt x="3667350" y="4674229"/>
                </a:cubicBezTo>
                <a:cubicBezTo>
                  <a:pt x="3661363" y="4679818"/>
                  <a:pt x="3644733" y="4686392"/>
                  <a:pt x="3630398" y="4689250"/>
                </a:cubicBezTo>
                <a:cubicBezTo>
                  <a:pt x="3582767" y="4698774"/>
                  <a:pt x="3543529" y="4718900"/>
                  <a:pt x="3496524" y="4757588"/>
                </a:cubicBezTo>
                <a:cubicBezTo>
                  <a:pt x="3482701" y="4769238"/>
                  <a:pt x="3464250" y="4781377"/>
                  <a:pt x="3455938" y="4785127"/>
                </a:cubicBezTo>
                <a:cubicBezTo>
                  <a:pt x="3447624" y="4788414"/>
                  <a:pt x="3425010" y="4801040"/>
                  <a:pt x="3406094" y="4812720"/>
                </a:cubicBezTo>
                <a:cubicBezTo>
                  <a:pt x="3386716" y="4824401"/>
                  <a:pt x="3370104" y="4834216"/>
                  <a:pt x="3368715" y="4834224"/>
                </a:cubicBezTo>
                <a:cubicBezTo>
                  <a:pt x="3367327" y="4834231"/>
                  <a:pt x="3357636" y="4839841"/>
                  <a:pt x="3347487" y="4846378"/>
                </a:cubicBezTo>
                <a:cubicBezTo>
                  <a:pt x="3336876" y="4852920"/>
                  <a:pt x="3312871" y="4865089"/>
                  <a:pt x="3293474" y="4873531"/>
                </a:cubicBezTo>
                <a:cubicBezTo>
                  <a:pt x="3273615" y="4881975"/>
                  <a:pt x="3244998" y="4897411"/>
                  <a:pt x="3228855" y="4908150"/>
                </a:cubicBezTo>
                <a:cubicBezTo>
                  <a:pt x="3185497" y="4936632"/>
                  <a:pt x="3119007" y="4968022"/>
                  <a:pt x="3082484" y="4977021"/>
                </a:cubicBezTo>
                <a:cubicBezTo>
                  <a:pt x="3047348" y="4985549"/>
                  <a:pt x="2979017" y="5018800"/>
                  <a:pt x="2928278" y="5051954"/>
                </a:cubicBezTo>
                <a:cubicBezTo>
                  <a:pt x="2910751" y="5063624"/>
                  <a:pt x="2877513" y="5080476"/>
                  <a:pt x="2854876" y="5088935"/>
                </a:cubicBezTo>
                <a:cubicBezTo>
                  <a:pt x="2774034" y="5120405"/>
                  <a:pt x="2758813" y="5130213"/>
                  <a:pt x="2700358" y="5191185"/>
                </a:cubicBezTo>
                <a:cubicBezTo>
                  <a:pt x="2643286" y="5250760"/>
                  <a:pt x="2629974" y="5271204"/>
                  <a:pt x="2617275" y="5318495"/>
                </a:cubicBezTo>
                <a:cubicBezTo>
                  <a:pt x="2613199" y="5334721"/>
                  <a:pt x="2599502" y="5369055"/>
                  <a:pt x="2587151" y="5395513"/>
                </a:cubicBezTo>
                <a:cubicBezTo>
                  <a:pt x="2575261" y="5421967"/>
                  <a:pt x="2558813" y="5460947"/>
                  <a:pt x="2551528" y="5482746"/>
                </a:cubicBezTo>
                <a:cubicBezTo>
                  <a:pt x="2525556" y="5557425"/>
                  <a:pt x="2524178" y="5559285"/>
                  <a:pt x="2486858" y="5591436"/>
                </a:cubicBezTo>
                <a:cubicBezTo>
                  <a:pt x="2467508" y="5608210"/>
                  <a:pt x="2436181" y="5635699"/>
                  <a:pt x="2417294" y="5652470"/>
                </a:cubicBezTo>
                <a:cubicBezTo>
                  <a:pt x="2369847" y="5694863"/>
                  <a:pt x="2310345" y="5734083"/>
                  <a:pt x="2274309" y="5747247"/>
                </a:cubicBezTo>
                <a:cubicBezTo>
                  <a:pt x="2193919" y="5776398"/>
                  <a:pt x="2126498" y="5806866"/>
                  <a:pt x="2103447" y="5824124"/>
                </a:cubicBezTo>
                <a:cubicBezTo>
                  <a:pt x="2089618" y="5834849"/>
                  <a:pt x="2055069" y="5865597"/>
                  <a:pt x="2027442" y="5892602"/>
                </a:cubicBezTo>
                <a:cubicBezTo>
                  <a:pt x="1985543" y="5933575"/>
                  <a:pt x="1869923" y="6037458"/>
                  <a:pt x="1852401" y="6050055"/>
                </a:cubicBezTo>
                <a:cubicBezTo>
                  <a:pt x="1849634" y="6051923"/>
                  <a:pt x="1831208" y="6068228"/>
                  <a:pt x="1810938" y="6086396"/>
                </a:cubicBezTo>
                <a:cubicBezTo>
                  <a:pt x="1759808" y="6132514"/>
                  <a:pt x="1625260" y="6245761"/>
                  <a:pt x="1580549" y="6280731"/>
                </a:cubicBezTo>
                <a:cubicBezTo>
                  <a:pt x="1443184" y="6387050"/>
                  <a:pt x="1368030" y="6442098"/>
                  <a:pt x="1223217" y="6541051"/>
                </a:cubicBezTo>
                <a:cubicBezTo>
                  <a:pt x="1145739" y="6594260"/>
                  <a:pt x="1075647" y="6643723"/>
                  <a:pt x="1057209" y="6658177"/>
                </a:cubicBezTo>
                <a:cubicBezTo>
                  <a:pt x="1050757" y="6663305"/>
                  <a:pt x="1020790" y="6685694"/>
                  <a:pt x="990364" y="6708549"/>
                </a:cubicBezTo>
                <a:cubicBezTo>
                  <a:pt x="959933" y="6730940"/>
                  <a:pt x="922599" y="6760315"/>
                  <a:pt x="907394" y="6773362"/>
                </a:cubicBezTo>
                <a:cubicBezTo>
                  <a:pt x="892191" y="6786410"/>
                  <a:pt x="864998" y="6808319"/>
                  <a:pt x="847485" y="6822305"/>
                </a:cubicBezTo>
                <a:cubicBezTo>
                  <a:pt x="829507" y="6836294"/>
                  <a:pt x="795413" y="6865650"/>
                  <a:pt x="771464" y="6888005"/>
                </a:cubicBezTo>
                <a:cubicBezTo>
                  <a:pt x="747516" y="6910361"/>
                  <a:pt x="708355" y="6944374"/>
                  <a:pt x="684854" y="6963949"/>
                </a:cubicBezTo>
                <a:lnTo>
                  <a:pt x="642463" y="6999833"/>
                </a:lnTo>
                <a:lnTo>
                  <a:pt x="642753" y="7051681"/>
                </a:lnTo>
                <a:cubicBezTo>
                  <a:pt x="643259" y="7142416"/>
                  <a:pt x="661786" y="7227033"/>
                  <a:pt x="690747" y="7273166"/>
                </a:cubicBezTo>
                <a:cubicBezTo>
                  <a:pt x="695888" y="7281933"/>
                  <a:pt x="709850" y="7295281"/>
                  <a:pt x="721470" y="7303549"/>
                </a:cubicBezTo>
                <a:cubicBezTo>
                  <a:pt x="732628" y="7311819"/>
                  <a:pt x="739613" y="7319188"/>
                  <a:pt x="736840" y="7320129"/>
                </a:cubicBezTo>
                <a:cubicBezTo>
                  <a:pt x="736633" y="7320207"/>
                  <a:pt x="736357" y="7320245"/>
                  <a:pt x="736017" y="7320245"/>
                </a:cubicBezTo>
                <a:cubicBezTo>
                  <a:pt x="721962" y="7320245"/>
                  <a:pt x="597277" y="7255305"/>
                  <a:pt x="584094" y="7241818"/>
                </a:cubicBezTo>
                <a:cubicBezTo>
                  <a:pt x="577571" y="7234446"/>
                  <a:pt x="552922" y="7214215"/>
                  <a:pt x="530142" y="7197213"/>
                </a:cubicBezTo>
                <a:cubicBezTo>
                  <a:pt x="506898" y="7179751"/>
                  <a:pt x="453852" y="7131437"/>
                  <a:pt x="411953" y="7089543"/>
                </a:cubicBezTo>
                <a:cubicBezTo>
                  <a:pt x="370066" y="7047661"/>
                  <a:pt x="332848" y="7013156"/>
                  <a:pt x="329125" y="7013156"/>
                </a:cubicBezTo>
                <a:lnTo>
                  <a:pt x="329106" y="7013156"/>
                </a:lnTo>
                <a:cubicBezTo>
                  <a:pt x="325843" y="7013156"/>
                  <a:pt x="314258" y="7007672"/>
                  <a:pt x="303127" y="7000802"/>
                </a:cubicBezTo>
                <a:cubicBezTo>
                  <a:pt x="287069" y="6990667"/>
                  <a:pt x="279164" y="6988596"/>
                  <a:pt x="251922" y="6988596"/>
                </a:cubicBezTo>
                <a:cubicBezTo>
                  <a:pt x="250792" y="6988596"/>
                  <a:pt x="249629" y="6988600"/>
                  <a:pt x="248431" y="6988607"/>
                </a:cubicBezTo>
                <a:cubicBezTo>
                  <a:pt x="246630" y="6988590"/>
                  <a:pt x="244908" y="6988581"/>
                  <a:pt x="243256" y="6988581"/>
                </a:cubicBezTo>
                <a:cubicBezTo>
                  <a:pt x="216028" y="6988581"/>
                  <a:pt x="207810" y="6991096"/>
                  <a:pt x="179084" y="7005660"/>
                </a:cubicBezTo>
                <a:cubicBezTo>
                  <a:pt x="158310" y="7015960"/>
                  <a:pt x="136130" y="7023491"/>
                  <a:pt x="121787" y="7024960"/>
                </a:cubicBezTo>
                <a:cubicBezTo>
                  <a:pt x="94947" y="7026962"/>
                  <a:pt x="49695" y="7048047"/>
                  <a:pt x="31284" y="7067131"/>
                </a:cubicBezTo>
                <a:cubicBezTo>
                  <a:pt x="-1400" y="7100182"/>
                  <a:pt x="-9773" y="7176153"/>
                  <a:pt x="12348" y="7240841"/>
                </a:cubicBezTo>
                <a:cubicBezTo>
                  <a:pt x="18937" y="7260249"/>
                  <a:pt x="33466" y="7292111"/>
                  <a:pt x="44219" y="7311032"/>
                </a:cubicBezTo>
                <a:cubicBezTo>
                  <a:pt x="55436" y="7329949"/>
                  <a:pt x="79753" y="7373795"/>
                  <a:pt x="97999" y="7407951"/>
                </a:cubicBezTo>
                <a:cubicBezTo>
                  <a:pt x="135417" y="7476258"/>
                  <a:pt x="178391" y="7544998"/>
                  <a:pt x="227842" y="7612776"/>
                </a:cubicBezTo>
                <a:cubicBezTo>
                  <a:pt x="289888" y="7697612"/>
                  <a:pt x="450147" y="7877729"/>
                  <a:pt x="500371" y="7918188"/>
                </a:cubicBezTo>
                <a:cubicBezTo>
                  <a:pt x="551526" y="7959569"/>
                  <a:pt x="607306" y="7999997"/>
                  <a:pt x="654696" y="8030286"/>
                </a:cubicBezTo>
                <a:cubicBezTo>
                  <a:pt x="765269" y="8100500"/>
                  <a:pt x="804316" y="8128985"/>
                  <a:pt x="842025" y="8166736"/>
                </a:cubicBezTo>
                <a:cubicBezTo>
                  <a:pt x="877870" y="8202183"/>
                  <a:pt x="915179" y="8251047"/>
                  <a:pt x="932962" y="8285207"/>
                </a:cubicBezTo>
                <a:cubicBezTo>
                  <a:pt x="950274" y="8317979"/>
                  <a:pt x="1038249" y="8403596"/>
                  <a:pt x="1186182" y="8531932"/>
                </a:cubicBezTo>
                <a:cubicBezTo>
                  <a:pt x="1262476" y="8598171"/>
                  <a:pt x="1294072" y="8618827"/>
                  <a:pt x="1365989" y="8647591"/>
                </a:cubicBezTo>
                <a:cubicBezTo>
                  <a:pt x="1382357" y="8654586"/>
                  <a:pt x="1406703" y="8658461"/>
                  <a:pt x="1427562" y="8658461"/>
                </a:cubicBezTo>
                <a:cubicBezTo>
                  <a:pt x="1438048" y="8658461"/>
                  <a:pt x="1447652" y="8657482"/>
                  <a:pt x="1454920" y="8655428"/>
                </a:cubicBezTo>
                <a:cubicBezTo>
                  <a:pt x="1475259" y="8650222"/>
                  <a:pt x="1495983" y="8630663"/>
                  <a:pt x="1522619" y="8592089"/>
                </a:cubicBezTo>
                <a:cubicBezTo>
                  <a:pt x="1542365" y="8563276"/>
                  <a:pt x="1572148" y="8508019"/>
                  <a:pt x="1572104" y="8500150"/>
                </a:cubicBezTo>
                <a:cubicBezTo>
                  <a:pt x="1572086" y="8496909"/>
                  <a:pt x="1578063" y="8489468"/>
                  <a:pt x="1585901" y="8483869"/>
                </a:cubicBezTo>
                <a:cubicBezTo>
                  <a:pt x="1593275" y="8477810"/>
                  <a:pt x="1599715" y="8470367"/>
                  <a:pt x="1599692" y="8466200"/>
                </a:cubicBezTo>
                <a:cubicBezTo>
                  <a:pt x="1599671" y="8462497"/>
                  <a:pt x="1614847" y="8444357"/>
                  <a:pt x="1633260" y="8425737"/>
                </a:cubicBezTo>
                <a:cubicBezTo>
                  <a:pt x="1655818" y="8402927"/>
                  <a:pt x="1672362" y="8381076"/>
                  <a:pt x="1684267" y="8357400"/>
                </a:cubicBezTo>
                <a:cubicBezTo>
                  <a:pt x="1694345" y="8338362"/>
                  <a:pt x="1709009" y="8311430"/>
                  <a:pt x="1717730" y="8297955"/>
                </a:cubicBezTo>
                <a:cubicBezTo>
                  <a:pt x="1725988" y="8284484"/>
                  <a:pt x="1732865" y="8272408"/>
                  <a:pt x="1732857" y="8271020"/>
                </a:cubicBezTo>
                <a:cubicBezTo>
                  <a:pt x="1732849" y="8269631"/>
                  <a:pt x="1738795" y="8256635"/>
                  <a:pt x="1746119" y="8241780"/>
                </a:cubicBezTo>
                <a:cubicBezTo>
                  <a:pt x="1752981" y="8226927"/>
                  <a:pt x="1761666" y="8206972"/>
                  <a:pt x="1764849" y="8196769"/>
                </a:cubicBezTo>
                <a:cubicBezTo>
                  <a:pt x="1768035" y="8187029"/>
                  <a:pt x="1779035" y="8167062"/>
                  <a:pt x="1788678" y="8153119"/>
                </a:cubicBezTo>
                <a:cubicBezTo>
                  <a:pt x="1806594" y="8128020"/>
                  <a:pt x="1807051" y="8127092"/>
                  <a:pt x="1804109" y="8097479"/>
                </a:cubicBezTo>
                <a:cubicBezTo>
                  <a:pt x="1801641" y="8070179"/>
                  <a:pt x="1802539" y="8065082"/>
                  <a:pt x="1812640" y="8050212"/>
                </a:cubicBezTo>
                <a:cubicBezTo>
                  <a:pt x="1819070" y="8040917"/>
                  <a:pt x="1824103" y="8030241"/>
                  <a:pt x="1824082" y="8026538"/>
                </a:cubicBezTo>
                <a:cubicBezTo>
                  <a:pt x="1824034" y="8017742"/>
                  <a:pt x="1837396" y="8006556"/>
                  <a:pt x="1853115" y="8002765"/>
                </a:cubicBezTo>
                <a:cubicBezTo>
                  <a:pt x="1871146" y="7998497"/>
                  <a:pt x="1934652" y="7930090"/>
                  <a:pt x="2010046" y="7835228"/>
                </a:cubicBezTo>
                <a:cubicBezTo>
                  <a:pt x="2087276" y="7737578"/>
                  <a:pt x="2091846" y="7726904"/>
                  <a:pt x="2090075" y="7658398"/>
                </a:cubicBezTo>
                <a:lnTo>
                  <a:pt x="2088890" y="7612110"/>
                </a:lnTo>
                <a:lnTo>
                  <a:pt x="2132073" y="7552148"/>
                </a:lnTo>
                <a:cubicBezTo>
                  <a:pt x="2155964" y="7519608"/>
                  <a:pt x="2205160" y="7458687"/>
                  <a:pt x="2241965" y="7417280"/>
                </a:cubicBezTo>
                <a:cubicBezTo>
                  <a:pt x="2345014" y="7300505"/>
                  <a:pt x="2397912" y="7239564"/>
                  <a:pt x="2439758" y="7188868"/>
                </a:cubicBezTo>
                <a:cubicBezTo>
                  <a:pt x="2460910" y="7163288"/>
                  <a:pt x="2502303" y="7114448"/>
                  <a:pt x="2531277" y="7080028"/>
                </a:cubicBezTo>
                <a:cubicBezTo>
                  <a:pt x="2603487" y="6995369"/>
                  <a:pt x="2666493" y="6920482"/>
                  <a:pt x="2719375" y="6856300"/>
                </a:cubicBezTo>
                <a:cubicBezTo>
                  <a:pt x="2799850" y="6759558"/>
                  <a:pt x="2841243" y="6710718"/>
                  <a:pt x="2904272" y="6639998"/>
                </a:cubicBezTo>
                <a:cubicBezTo>
                  <a:pt x="2997666" y="6535313"/>
                  <a:pt x="3085503" y="6430198"/>
                  <a:pt x="3182954" y="6306046"/>
                </a:cubicBezTo>
                <a:cubicBezTo>
                  <a:pt x="3233978" y="6240948"/>
                  <a:pt x="3243643" y="6230710"/>
                  <a:pt x="3264424" y="6221335"/>
                </a:cubicBezTo>
                <a:cubicBezTo>
                  <a:pt x="3277816" y="6215242"/>
                  <a:pt x="3305984" y="6202585"/>
                  <a:pt x="3327690" y="6193205"/>
                </a:cubicBezTo>
                <a:cubicBezTo>
                  <a:pt x="3383565" y="6167893"/>
                  <a:pt x="3622730" y="6052674"/>
                  <a:pt x="3762614" y="5982913"/>
                </a:cubicBezTo>
                <a:cubicBezTo>
                  <a:pt x="3828173" y="5950604"/>
                  <a:pt x="3882651" y="5923912"/>
                  <a:pt x="3884503" y="5923902"/>
                </a:cubicBezTo>
                <a:cubicBezTo>
                  <a:pt x="3885892" y="5923894"/>
                  <a:pt x="3929291" y="5902820"/>
                  <a:pt x="3980075" y="5877536"/>
                </a:cubicBezTo>
                <a:cubicBezTo>
                  <a:pt x="4072409" y="5831653"/>
                  <a:pt x="4212308" y="5764670"/>
                  <a:pt x="4216012" y="5764649"/>
                </a:cubicBezTo>
                <a:cubicBezTo>
                  <a:pt x="4217400" y="5764641"/>
                  <a:pt x="4256183" y="5745907"/>
                  <a:pt x="4302814" y="5722963"/>
                </a:cubicBezTo>
                <a:cubicBezTo>
                  <a:pt x="4413619" y="5669105"/>
                  <a:pt x="4517044" y="5619455"/>
                  <a:pt x="4520284" y="5619437"/>
                </a:cubicBezTo>
                <a:cubicBezTo>
                  <a:pt x="4521673" y="5619430"/>
                  <a:pt x="4538297" y="5611930"/>
                  <a:pt x="4557231" y="5603491"/>
                </a:cubicBezTo>
                <a:cubicBezTo>
                  <a:pt x="4576162" y="5594588"/>
                  <a:pt x="4603868" y="5581934"/>
                  <a:pt x="4618649" y="5575834"/>
                </a:cubicBezTo>
                <a:cubicBezTo>
                  <a:pt x="4633889" y="5569268"/>
                  <a:pt x="4674066" y="5551452"/>
                  <a:pt x="4708238" y="5535983"/>
                </a:cubicBezTo>
                <a:cubicBezTo>
                  <a:pt x="4742410" y="5520515"/>
                  <a:pt x="4790436" y="5498951"/>
                  <a:pt x="4814449" y="5488170"/>
                </a:cubicBezTo>
                <a:cubicBezTo>
                  <a:pt x="4838462" y="5477388"/>
                  <a:pt x="4871711" y="5462388"/>
                  <a:pt x="4888333" y="5454425"/>
                </a:cubicBezTo>
                <a:cubicBezTo>
                  <a:pt x="4904954" y="5446462"/>
                  <a:pt x="4934047" y="5433338"/>
                  <a:pt x="4952981" y="5424898"/>
                </a:cubicBezTo>
                <a:cubicBezTo>
                  <a:pt x="4971915" y="5416460"/>
                  <a:pt x="5008854" y="5399125"/>
                  <a:pt x="5035168" y="5386015"/>
                </a:cubicBezTo>
                <a:lnTo>
                  <a:pt x="5082258" y="5362606"/>
                </a:lnTo>
                <a:lnTo>
                  <a:pt x="5122311" y="5405435"/>
                </a:lnTo>
                <a:cubicBezTo>
                  <a:pt x="5144200" y="5428924"/>
                  <a:pt x="5174020" y="5463015"/>
                  <a:pt x="5188013" y="5481919"/>
                </a:cubicBezTo>
                <a:cubicBezTo>
                  <a:pt x="5202470" y="5500818"/>
                  <a:pt x="5237418" y="5541362"/>
                  <a:pt x="5265833" y="5572685"/>
                </a:cubicBezTo>
                <a:cubicBezTo>
                  <a:pt x="5294247" y="5604007"/>
                  <a:pt x="5324552" y="5642262"/>
                  <a:pt x="5333436" y="5657953"/>
                </a:cubicBezTo>
                <a:cubicBezTo>
                  <a:pt x="5342320" y="5673643"/>
                  <a:pt x="5367096" y="5716559"/>
                  <a:pt x="5389060" y="5753472"/>
                </a:cubicBezTo>
                <a:cubicBezTo>
                  <a:pt x="5411025" y="5790386"/>
                  <a:pt x="5434867" y="5831918"/>
                  <a:pt x="5442814" y="5845762"/>
                </a:cubicBezTo>
                <a:cubicBezTo>
                  <a:pt x="5450299" y="5859608"/>
                  <a:pt x="5458244" y="5872989"/>
                  <a:pt x="5460111" y="5875756"/>
                </a:cubicBezTo>
                <a:cubicBezTo>
                  <a:pt x="5461975" y="5878061"/>
                  <a:pt x="5475072" y="5902061"/>
                  <a:pt x="5489572" y="5928832"/>
                </a:cubicBezTo>
                <a:cubicBezTo>
                  <a:pt x="5503611" y="5955604"/>
                  <a:pt x="5526064" y="5997144"/>
                  <a:pt x="5539623" y="6021141"/>
                </a:cubicBezTo>
                <a:cubicBezTo>
                  <a:pt x="5566274" y="6068213"/>
                  <a:pt x="5577501" y="6088983"/>
                  <a:pt x="5640188" y="6205759"/>
                </a:cubicBezTo>
                <a:cubicBezTo>
                  <a:pt x="5662643" y="6247762"/>
                  <a:pt x="5701913" y="6316059"/>
                  <a:pt x="5726683" y="6358049"/>
                </a:cubicBezTo>
                <a:cubicBezTo>
                  <a:pt x="5751453" y="6400039"/>
                  <a:pt x="5777158" y="6443413"/>
                  <a:pt x="5783703" y="6454950"/>
                </a:cubicBezTo>
                <a:cubicBezTo>
                  <a:pt x="5839345" y="6553710"/>
                  <a:pt x="6056963" y="6891374"/>
                  <a:pt x="6121336" y="6978511"/>
                </a:cubicBezTo>
                <a:cubicBezTo>
                  <a:pt x="6169851" y="7044441"/>
                  <a:pt x="6224739" y="7090893"/>
                  <a:pt x="6287865" y="7120632"/>
                </a:cubicBezTo>
                <a:cubicBezTo>
                  <a:pt x="6338672" y="7144779"/>
                  <a:pt x="6361962" y="7150510"/>
                  <a:pt x="6407498" y="7150510"/>
                </a:cubicBezTo>
                <a:cubicBezTo>
                  <a:pt x="6408557" y="7150510"/>
                  <a:pt x="6409629" y="7150507"/>
                  <a:pt x="6410713" y="7150501"/>
                </a:cubicBezTo>
                <a:cubicBezTo>
                  <a:pt x="6447285" y="7150297"/>
                  <a:pt x="6486578" y="7139893"/>
                  <a:pt x="6538765" y="7117381"/>
                </a:cubicBezTo>
                <a:cubicBezTo>
                  <a:pt x="6548927" y="7113156"/>
                  <a:pt x="6573884" y="7105611"/>
                  <a:pt x="6594229" y="7101330"/>
                </a:cubicBezTo>
                <a:cubicBezTo>
                  <a:pt x="6676531" y="7082816"/>
                  <a:pt x="6691784" y="7078564"/>
                  <a:pt x="6716253" y="7066391"/>
                </a:cubicBezTo>
                <a:cubicBezTo>
                  <a:pt x="6781356" y="7035473"/>
                  <a:pt x="6838031" y="6987473"/>
                  <a:pt x="6894116" y="6916792"/>
                </a:cubicBezTo>
                <a:cubicBezTo>
                  <a:pt x="6954798" y="6840067"/>
                  <a:pt x="6982784" y="6794542"/>
                  <a:pt x="7003768" y="6738871"/>
                </a:cubicBezTo>
                <a:cubicBezTo>
                  <a:pt x="7009696" y="6722635"/>
                  <a:pt x="7033937" y="6669723"/>
                  <a:pt x="7057278" y="6621447"/>
                </a:cubicBezTo>
                <a:cubicBezTo>
                  <a:pt x="7124562" y="6483576"/>
                  <a:pt x="7188528" y="6331835"/>
                  <a:pt x="7201193" y="6278525"/>
                </a:cubicBezTo>
                <a:cubicBezTo>
                  <a:pt x="7205274" y="6263225"/>
                  <a:pt x="7214339" y="6228454"/>
                  <a:pt x="7222059" y="6201559"/>
                </a:cubicBezTo>
                <a:cubicBezTo>
                  <a:pt x="7238852" y="6141283"/>
                  <a:pt x="7242811" y="6104224"/>
                  <a:pt x="7247103" y="5960687"/>
                </a:cubicBezTo>
                <a:lnTo>
                  <a:pt x="7250636" y="5847245"/>
                </a:lnTo>
                <a:lnTo>
                  <a:pt x="7266632" y="5810120"/>
                </a:lnTo>
                <a:cubicBezTo>
                  <a:pt x="7285822" y="5764643"/>
                  <a:pt x="7289877" y="5744714"/>
                  <a:pt x="7299136" y="5661795"/>
                </a:cubicBezTo>
                <a:cubicBezTo>
                  <a:pt x="7303103" y="5626126"/>
                  <a:pt x="7311152" y="5575157"/>
                  <a:pt x="7317489" y="5549196"/>
                </a:cubicBezTo>
                <a:cubicBezTo>
                  <a:pt x="7323360" y="5522776"/>
                  <a:pt x="7328286" y="5493119"/>
                  <a:pt x="7328232" y="5483397"/>
                </a:cubicBezTo>
                <a:cubicBezTo>
                  <a:pt x="7328062" y="5452844"/>
                  <a:pt x="7340266" y="5400000"/>
                  <a:pt x="7363939" y="5328112"/>
                </a:cubicBezTo>
                <a:cubicBezTo>
                  <a:pt x="7376224" y="5289618"/>
                  <a:pt x="7391656" y="5234441"/>
                  <a:pt x="7397974" y="5205240"/>
                </a:cubicBezTo>
                <a:cubicBezTo>
                  <a:pt x="7420984" y="5097708"/>
                  <a:pt x="7436737" y="5017068"/>
                  <a:pt x="7436675" y="5005957"/>
                </a:cubicBezTo>
                <a:cubicBezTo>
                  <a:pt x="7436590" y="4990680"/>
                  <a:pt x="7444416" y="4982765"/>
                  <a:pt x="7460156" y="4982678"/>
                </a:cubicBezTo>
                <a:cubicBezTo>
                  <a:pt x="7484229" y="4982542"/>
                  <a:pt x="7497138" y="4973211"/>
                  <a:pt x="7556066" y="4914089"/>
                </a:cubicBezTo>
                <a:cubicBezTo>
                  <a:pt x="7588751" y="4881037"/>
                  <a:pt x="7627892" y="4843320"/>
                  <a:pt x="7643556" y="4829807"/>
                </a:cubicBezTo>
                <a:lnTo>
                  <a:pt x="7671193" y="4804654"/>
                </a:lnTo>
                <a:lnTo>
                  <a:pt x="7697135" y="4807749"/>
                </a:lnTo>
                <a:cubicBezTo>
                  <a:pt x="7705420" y="4808862"/>
                  <a:pt x="7711037" y="4809516"/>
                  <a:pt x="7714834" y="4809516"/>
                </a:cubicBezTo>
                <a:cubicBezTo>
                  <a:pt x="7721652" y="4809516"/>
                  <a:pt x="7722596" y="4807406"/>
                  <a:pt x="7722566" y="4802054"/>
                </a:cubicBezTo>
                <a:cubicBezTo>
                  <a:pt x="7722540" y="4797424"/>
                  <a:pt x="7720189" y="4790955"/>
                  <a:pt x="7716930" y="4787733"/>
                </a:cubicBezTo>
                <a:cubicBezTo>
                  <a:pt x="7712741" y="4783588"/>
                  <a:pt x="7713196" y="4782199"/>
                  <a:pt x="7718751" y="4782168"/>
                </a:cubicBezTo>
                <a:cubicBezTo>
                  <a:pt x="7722917" y="4782144"/>
                  <a:pt x="7736319" y="4777901"/>
                  <a:pt x="7748325" y="4772280"/>
                </a:cubicBezTo>
                <a:cubicBezTo>
                  <a:pt x="7759241" y="4767639"/>
                  <a:pt x="7765135" y="4765403"/>
                  <a:pt x="7769005" y="4765403"/>
                </a:cubicBezTo>
                <a:cubicBezTo>
                  <a:pt x="7772175" y="4765403"/>
                  <a:pt x="7773987" y="4766903"/>
                  <a:pt x="7776088" y="4769809"/>
                </a:cubicBezTo>
                <a:cubicBezTo>
                  <a:pt x="7779775" y="4774988"/>
                  <a:pt x="7783927" y="4777441"/>
                  <a:pt x="7787514" y="4777441"/>
                </a:cubicBezTo>
                <a:cubicBezTo>
                  <a:pt x="7792551" y="4777441"/>
                  <a:pt x="7796473" y="4772602"/>
                  <a:pt x="7796423" y="4763678"/>
                </a:cubicBezTo>
                <a:cubicBezTo>
                  <a:pt x="7796354" y="4751179"/>
                  <a:pt x="7800038" y="4747918"/>
                  <a:pt x="7840656" y="4725932"/>
                </a:cubicBezTo>
                <a:lnTo>
                  <a:pt x="7885426" y="4701610"/>
                </a:lnTo>
                <a:lnTo>
                  <a:pt x="7941459" y="4704539"/>
                </a:lnTo>
                <a:cubicBezTo>
                  <a:pt x="7981747" y="4706628"/>
                  <a:pt x="8006306" y="4710658"/>
                  <a:pt x="8029962" y="4718858"/>
                </a:cubicBezTo>
                <a:cubicBezTo>
                  <a:pt x="8047587" y="4724778"/>
                  <a:pt x="8086546" y="4737522"/>
                  <a:pt x="8115765" y="4747081"/>
                </a:cubicBezTo>
                <a:cubicBezTo>
                  <a:pt x="8144984" y="4756640"/>
                  <a:pt x="8199261" y="4776707"/>
                  <a:pt x="8236376" y="4790852"/>
                </a:cubicBezTo>
                <a:cubicBezTo>
                  <a:pt x="8302722" y="4816869"/>
                  <a:pt x="8304114" y="4817325"/>
                  <a:pt x="8352261" y="4817519"/>
                </a:cubicBezTo>
                <a:cubicBezTo>
                  <a:pt x="8397166" y="4817268"/>
                  <a:pt x="8402716" y="4816311"/>
                  <a:pt x="8428108" y="4803670"/>
                </a:cubicBezTo>
                <a:cubicBezTo>
                  <a:pt x="8459959" y="4787289"/>
                  <a:pt x="8497276" y="4754674"/>
                  <a:pt x="8521165" y="4721671"/>
                </a:cubicBezTo>
                <a:cubicBezTo>
                  <a:pt x="8530352" y="4708657"/>
                  <a:pt x="8548750" y="4687260"/>
                  <a:pt x="8562101" y="4673759"/>
                </a:cubicBezTo>
                <a:cubicBezTo>
                  <a:pt x="8592022" y="4643502"/>
                  <a:pt x="8614911" y="4597079"/>
                  <a:pt x="8614743" y="4566987"/>
                </a:cubicBezTo>
                <a:cubicBezTo>
                  <a:pt x="8614567" y="4535508"/>
                  <a:pt x="8600550" y="4512440"/>
                  <a:pt x="8552129" y="4463173"/>
                </a:cubicBezTo>
                <a:cubicBezTo>
                  <a:pt x="8487877" y="4397794"/>
                  <a:pt x="8359994" y="4295271"/>
                  <a:pt x="8328448" y="4283410"/>
                </a:cubicBezTo>
                <a:cubicBezTo>
                  <a:pt x="8321954" y="4281130"/>
                  <a:pt x="8304305" y="4271045"/>
                  <a:pt x="8289900" y="4261404"/>
                </a:cubicBezTo>
                <a:cubicBezTo>
                  <a:pt x="8222059" y="4216414"/>
                  <a:pt x="8137572" y="4175219"/>
                  <a:pt x="8061507" y="4149719"/>
                </a:cubicBezTo>
                <a:cubicBezTo>
                  <a:pt x="7956684" y="4114656"/>
                  <a:pt x="7891775" y="4097427"/>
                  <a:pt x="7841279" y="4091229"/>
                </a:cubicBezTo>
                <a:cubicBezTo>
                  <a:pt x="7765307" y="4082394"/>
                  <a:pt x="7679943" y="4050001"/>
                  <a:pt x="7609319" y="4004099"/>
                </a:cubicBezTo>
                <a:cubicBezTo>
                  <a:pt x="7555885" y="3969213"/>
                  <a:pt x="7517816" y="3949981"/>
                  <a:pt x="7449152" y="3923514"/>
                </a:cubicBezTo>
                <a:cubicBezTo>
                  <a:pt x="7422242" y="3913017"/>
                  <a:pt x="7368889" y="3892483"/>
                  <a:pt x="7330842" y="3877416"/>
                </a:cubicBezTo>
                <a:cubicBezTo>
                  <a:pt x="7226502" y="3837162"/>
                  <a:pt x="7206753" y="3831670"/>
                  <a:pt x="7152084" y="3831670"/>
                </a:cubicBezTo>
                <a:cubicBezTo>
                  <a:pt x="7150358" y="3831670"/>
                  <a:pt x="7148597" y="3831676"/>
                  <a:pt x="7146797" y="3831686"/>
                </a:cubicBezTo>
                <a:cubicBezTo>
                  <a:pt x="7065783" y="3832139"/>
                  <a:pt x="7006176" y="3852378"/>
                  <a:pt x="6972596" y="3890990"/>
                </a:cubicBezTo>
                <a:cubicBezTo>
                  <a:pt x="6948216" y="3918903"/>
                  <a:pt x="6940943" y="3943017"/>
                  <a:pt x="6934870" y="4016197"/>
                </a:cubicBezTo>
                <a:cubicBezTo>
                  <a:pt x="6930520" y="4066219"/>
                  <a:pt x="6931060" y="4080105"/>
                  <a:pt x="6935738" y="4088875"/>
                </a:cubicBezTo>
                <a:cubicBezTo>
                  <a:pt x="6939946" y="4096259"/>
                  <a:pt x="6940932" y="4106900"/>
                  <a:pt x="6938684" y="4118951"/>
                </a:cubicBezTo>
                <a:lnTo>
                  <a:pt x="6936010" y="4137483"/>
                </a:lnTo>
                <a:lnTo>
                  <a:pt x="6921150" y="4129232"/>
                </a:lnTo>
                <a:cubicBezTo>
                  <a:pt x="6878497" y="4104782"/>
                  <a:pt x="6795437" y="4091611"/>
                  <a:pt x="6712234" y="4091611"/>
                </a:cubicBezTo>
                <a:cubicBezTo>
                  <a:pt x="6655013" y="4091611"/>
                  <a:pt x="6597725" y="4097841"/>
                  <a:pt x="6553466" y="4110916"/>
                </a:cubicBezTo>
                <a:cubicBezTo>
                  <a:pt x="6482291" y="4132145"/>
                  <a:pt x="6412597" y="4170031"/>
                  <a:pt x="6359620" y="4217086"/>
                </a:cubicBezTo>
                <a:cubicBezTo>
                  <a:pt x="6343958" y="4231062"/>
                  <a:pt x="6343961" y="4231525"/>
                  <a:pt x="6346898" y="4260211"/>
                </a:cubicBezTo>
                <a:cubicBezTo>
                  <a:pt x="6349314" y="4278253"/>
                  <a:pt x="6348496" y="4297702"/>
                  <a:pt x="6344871" y="4311609"/>
                </a:cubicBezTo>
                <a:cubicBezTo>
                  <a:pt x="6338984" y="4335254"/>
                  <a:pt x="6341408" y="4354683"/>
                  <a:pt x="6369506" y="4495262"/>
                </a:cubicBezTo>
                <a:cubicBezTo>
                  <a:pt x="6376122" y="4528408"/>
                  <a:pt x="6378783" y="4544425"/>
                  <a:pt x="6377417" y="4544425"/>
                </a:cubicBezTo>
                <a:cubicBezTo>
                  <a:pt x="6376323" y="4544425"/>
                  <a:pt x="6372654" y="4534181"/>
                  <a:pt x="6366372" y="4514261"/>
                </a:cubicBezTo>
                <a:cubicBezTo>
                  <a:pt x="6319722" y="4367767"/>
                  <a:pt x="6305607" y="4327107"/>
                  <a:pt x="6253479" y="4194530"/>
                </a:cubicBezTo>
                <a:cubicBezTo>
                  <a:pt x="6216376" y="4099370"/>
                  <a:pt x="6084447" y="3852430"/>
                  <a:pt x="6051374" y="3816042"/>
                </a:cubicBezTo>
                <a:cubicBezTo>
                  <a:pt x="6042987" y="3806367"/>
                  <a:pt x="6028059" y="3786080"/>
                  <a:pt x="6019178" y="3770853"/>
                </a:cubicBezTo>
                <a:lnTo>
                  <a:pt x="6002357" y="3743170"/>
                </a:lnTo>
                <a:lnTo>
                  <a:pt x="6011795" y="3692194"/>
                </a:lnTo>
                <a:cubicBezTo>
                  <a:pt x="6017193" y="3663923"/>
                  <a:pt x="6024797" y="3616197"/>
                  <a:pt x="6028792" y="3585620"/>
                </a:cubicBezTo>
                <a:lnTo>
                  <a:pt x="6036351" y="3530024"/>
                </a:lnTo>
                <a:lnTo>
                  <a:pt x="6019025" y="3494474"/>
                </a:lnTo>
                <a:cubicBezTo>
                  <a:pt x="6009657" y="3475084"/>
                  <a:pt x="5992769" y="3435363"/>
                  <a:pt x="5981031" y="3405800"/>
                </a:cubicBezTo>
                <a:cubicBezTo>
                  <a:pt x="5951916" y="3331890"/>
                  <a:pt x="5945835" y="3320813"/>
                  <a:pt x="5875809" y="3216115"/>
                </a:cubicBezTo>
                <a:cubicBezTo>
                  <a:pt x="5803451" y="3108652"/>
                  <a:pt x="5759453" y="3022327"/>
                  <a:pt x="5716680" y="2906830"/>
                </a:cubicBezTo>
                <a:cubicBezTo>
                  <a:pt x="5686589" y="2824130"/>
                  <a:pt x="5635054" y="2714699"/>
                  <a:pt x="5607987" y="2675961"/>
                </a:cubicBezTo>
                <a:cubicBezTo>
                  <a:pt x="5516045" y="2543146"/>
                  <a:pt x="5478222" y="2485026"/>
                  <a:pt x="5461360" y="2449935"/>
                </a:cubicBezTo>
                <a:cubicBezTo>
                  <a:pt x="5429500" y="2382059"/>
                  <a:pt x="5394802" y="2303090"/>
                  <a:pt x="5391483" y="2289220"/>
                </a:cubicBezTo>
                <a:cubicBezTo>
                  <a:pt x="5389590" y="2281823"/>
                  <a:pt x="5384923" y="2274904"/>
                  <a:pt x="5381211" y="2273537"/>
                </a:cubicBezTo>
                <a:cubicBezTo>
                  <a:pt x="5373789" y="2270801"/>
                  <a:pt x="5372850" y="2268492"/>
                  <a:pt x="5347003" y="2199656"/>
                </a:cubicBezTo>
                <a:cubicBezTo>
                  <a:pt x="5337600" y="2173785"/>
                  <a:pt x="5318874" y="2136389"/>
                  <a:pt x="5306264" y="2116554"/>
                </a:cubicBezTo>
                <a:cubicBezTo>
                  <a:pt x="5275443" y="2069042"/>
                  <a:pt x="5265097" y="2039934"/>
                  <a:pt x="5255944" y="1976099"/>
                </a:cubicBezTo>
                <a:cubicBezTo>
                  <a:pt x="5251614" y="1946956"/>
                  <a:pt x="5244867" y="1899310"/>
                  <a:pt x="5240538" y="1870169"/>
                </a:cubicBezTo>
                <a:cubicBezTo>
                  <a:pt x="5236209" y="1841026"/>
                  <a:pt x="5227644" y="1799410"/>
                  <a:pt x="5221042" y="1777689"/>
                </a:cubicBezTo>
                <a:cubicBezTo>
                  <a:pt x="5214439" y="1755967"/>
                  <a:pt x="5207301" y="1721283"/>
                  <a:pt x="5205336" y="1700926"/>
                </a:cubicBezTo>
                <a:cubicBezTo>
                  <a:pt x="5201418" y="1662523"/>
                  <a:pt x="5184499" y="1617249"/>
                  <a:pt x="5133902" y="1510127"/>
                </a:cubicBezTo>
                <a:cubicBezTo>
                  <a:pt x="5123596" y="1488425"/>
                  <a:pt x="5114206" y="1464869"/>
                  <a:pt x="5112778" y="1457932"/>
                </a:cubicBezTo>
                <a:cubicBezTo>
                  <a:pt x="5110400" y="1446373"/>
                  <a:pt x="5111776" y="1444048"/>
                  <a:pt x="5124710" y="1438885"/>
                </a:cubicBezTo>
                <a:cubicBezTo>
                  <a:pt x="5132563" y="1436063"/>
                  <a:pt x="5139021" y="1431860"/>
                  <a:pt x="5139011" y="1430009"/>
                </a:cubicBezTo>
                <a:cubicBezTo>
                  <a:pt x="5139000" y="1428156"/>
                  <a:pt x="5145934" y="1426267"/>
                  <a:pt x="5154730" y="1426218"/>
                </a:cubicBezTo>
                <a:cubicBezTo>
                  <a:pt x="5173247" y="1426115"/>
                  <a:pt x="5206979" y="1414815"/>
                  <a:pt x="5218033" y="1404570"/>
                </a:cubicBezTo>
                <a:cubicBezTo>
                  <a:pt x="5222133" y="1400719"/>
                  <a:pt x="5227369" y="1399108"/>
                  <a:pt x="5240050" y="1399108"/>
                </a:cubicBezTo>
                <a:cubicBezTo>
                  <a:pt x="5247307" y="1399108"/>
                  <a:pt x="5257005" y="1399636"/>
                  <a:pt x="5270324" y="1400573"/>
                </a:cubicBezTo>
                <a:cubicBezTo>
                  <a:pt x="5282751" y="1401423"/>
                  <a:pt x="5291975" y="1401886"/>
                  <a:pt x="5299124" y="1401886"/>
                </a:cubicBezTo>
                <a:cubicBezTo>
                  <a:pt x="5313554" y="1401886"/>
                  <a:pt x="5319526" y="1400002"/>
                  <a:pt x="5326312" y="1395630"/>
                </a:cubicBezTo>
                <a:cubicBezTo>
                  <a:pt x="5335998" y="1389096"/>
                  <a:pt x="5357280" y="1386662"/>
                  <a:pt x="5434106" y="1382529"/>
                </a:cubicBezTo>
                <a:cubicBezTo>
                  <a:pt x="5578043" y="1375245"/>
                  <a:pt x="5653002" y="1368346"/>
                  <a:pt x="5719605" y="1357325"/>
                </a:cubicBezTo>
                <a:cubicBezTo>
                  <a:pt x="5753972" y="1351259"/>
                  <a:pt x="5787976" y="1347857"/>
                  <a:pt x="5813004" y="1347857"/>
                </a:cubicBezTo>
                <a:cubicBezTo>
                  <a:pt x="5815594" y="1347857"/>
                  <a:pt x="5818088" y="1347894"/>
                  <a:pt x="5820476" y="1347967"/>
                </a:cubicBezTo>
                <a:cubicBezTo>
                  <a:pt x="5825613" y="1348083"/>
                  <a:pt x="5830184" y="1348146"/>
                  <a:pt x="5834268" y="1348146"/>
                </a:cubicBezTo>
                <a:cubicBezTo>
                  <a:pt x="5856316" y="1348146"/>
                  <a:pt x="5864143" y="1346319"/>
                  <a:pt x="5869974" y="1341208"/>
                </a:cubicBezTo>
                <a:cubicBezTo>
                  <a:pt x="5873618" y="1337740"/>
                  <a:pt x="5875767" y="1335986"/>
                  <a:pt x="5877543" y="1335986"/>
                </a:cubicBezTo>
                <a:cubicBezTo>
                  <a:pt x="5879580" y="1335986"/>
                  <a:pt x="5881124" y="1338298"/>
                  <a:pt x="5883872" y="1342984"/>
                </a:cubicBezTo>
                <a:cubicBezTo>
                  <a:pt x="5886722" y="1348916"/>
                  <a:pt x="5889340" y="1351039"/>
                  <a:pt x="5897315" y="1351039"/>
                </a:cubicBezTo>
                <a:cubicBezTo>
                  <a:pt x="5901135" y="1351039"/>
                  <a:pt x="5906184" y="1350552"/>
                  <a:pt x="5913075" y="1349763"/>
                </a:cubicBezTo>
                <a:cubicBezTo>
                  <a:pt x="5918870" y="1349057"/>
                  <a:pt x="5923606" y="1348671"/>
                  <a:pt x="5927729" y="1348671"/>
                </a:cubicBezTo>
                <a:cubicBezTo>
                  <a:pt x="5937763" y="1348671"/>
                  <a:pt x="5944172" y="1350957"/>
                  <a:pt x="5953389" y="1356483"/>
                </a:cubicBezTo>
                <a:cubicBezTo>
                  <a:pt x="5962179" y="1361508"/>
                  <a:pt x="5975100" y="1366047"/>
                  <a:pt x="5981606" y="1366047"/>
                </a:cubicBezTo>
                <a:cubicBezTo>
                  <a:pt x="5981632" y="1366047"/>
                  <a:pt x="5981658" y="1366047"/>
                  <a:pt x="5981683" y="1366047"/>
                </a:cubicBezTo>
                <a:cubicBezTo>
                  <a:pt x="5981862" y="1366046"/>
                  <a:pt x="5982038" y="1366045"/>
                  <a:pt x="5982212" y="1366045"/>
                </a:cubicBezTo>
                <a:cubicBezTo>
                  <a:pt x="5993286" y="1366045"/>
                  <a:pt x="5994223" y="1368174"/>
                  <a:pt x="5996168" y="1390041"/>
                </a:cubicBezTo>
                <a:cubicBezTo>
                  <a:pt x="5999564" y="1421754"/>
                  <a:pt x="6014281" y="1435131"/>
                  <a:pt x="6045789" y="1435131"/>
                </a:cubicBezTo>
                <a:cubicBezTo>
                  <a:pt x="6045998" y="1435131"/>
                  <a:pt x="6046208" y="1435131"/>
                  <a:pt x="6046419" y="1435129"/>
                </a:cubicBezTo>
                <a:cubicBezTo>
                  <a:pt x="6047347" y="1435124"/>
                  <a:pt x="6048239" y="1435121"/>
                  <a:pt x="6049098" y="1435121"/>
                </a:cubicBezTo>
                <a:cubicBezTo>
                  <a:pt x="6068360" y="1435121"/>
                  <a:pt x="6070710" y="1436787"/>
                  <a:pt x="6085886" y="1456204"/>
                </a:cubicBezTo>
                <a:cubicBezTo>
                  <a:pt x="6099881" y="1475107"/>
                  <a:pt x="6102229" y="1481111"/>
                  <a:pt x="6102355" y="1503795"/>
                </a:cubicBezTo>
                <a:cubicBezTo>
                  <a:pt x="6102580" y="1544070"/>
                  <a:pt x="6117500" y="1562968"/>
                  <a:pt x="6153652" y="1570638"/>
                </a:cubicBezTo>
                <a:cubicBezTo>
                  <a:pt x="6161995" y="1572441"/>
                  <a:pt x="6167582" y="1577966"/>
                  <a:pt x="6171816" y="1589980"/>
                </a:cubicBezTo>
                <a:cubicBezTo>
                  <a:pt x="6175108" y="1599219"/>
                  <a:pt x="6198469" y="1637514"/>
                  <a:pt x="6223674" y="1674409"/>
                </a:cubicBezTo>
                <a:cubicBezTo>
                  <a:pt x="6262887" y="1732521"/>
                  <a:pt x="6269440" y="1745448"/>
                  <a:pt x="6272338" y="1767190"/>
                </a:cubicBezTo>
                <a:cubicBezTo>
                  <a:pt x="6276198" y="1796723"/>
                  <a:pt x="6292908" y="1817893"/>
                  <a:pt x="6311830" y="1817893"/>
                </a:cubicBezTo>
                <a:cubicBezTo>
                  <a:pt x="6311877" y="1817893"/>
                  <a:pt x="6311924" y="1817893"/>
                  <a:pt x="6311972" y="1817893"/>
                </a:cubicBezTo>
                <a:cubicBezTo>
                  <a:pt x="6312013" y="1817893"/>
                  <a:pt x="6312054" y="1817892"/>
                  <a:pt x="6312095" y="1817892"/>
                </a:cubicBezTo>
                <a:cubicBezTo>
                  <a:pt x="6322210" y="1817892"/>
                  <a:pt x="6328761" y="1824869"/>
                  <a:pt x="6349682" y="1855644"/>
                </a:cubicBezTo>
                <a:cubicBezTo>
                  <a:pt x="6371625" y="1888854"/>
                  <a:pt x="6375381" y="1898092"/>
                  <a:pt x="6378774" y="1925389"/>
                </a:cubicBezTo>
                <a:cubicBezTo>
                  <a:pt x="6383612" y="1962858"/>
                  <a:pt x="6397211" y="1993801"/>
                  <a:pt x="6415813" y="2008974"/>
                </a:cubicBezTo>
                <a:cubicBezTo>
                  <a:pt x="6426975" y="2018169"/>
                  <a:pt x="6429323" y="2024177"/>
                  <a:pt x="6429414" y="2040380"/>
                </a:cubicBezTo>
                <a:cubicBezTo>
                  <a:pt x="6430107" y="2081577"/>
                  <a:pt x="6468087" y="2167937"/>
                  <a:pt x="6502554" y="2205243"/>
                </a:cubicBezTo>
                <a:cubicBezTo>
                  <a:pt x="6513272" y="2217682"/>
                  <a:pt x="6519827" y="2231072"/>
                  <a:pt x="6525043" y="2253265"/>
                </a:cubicBezTo>
                <a:cubicBezTo>
                  <a:pt x="6533104" y="2287477"/>
                  <a:pt x="6549035" y="2321646"/>
                  <a:pt x="6566743" y="2342381"/>
                </a:cubicBezTo>
                <a:cubicBezTo>
                  <a:pt x="6572803" y="2349754"/>
                  <a:pt x="6579814" y="2361751"/>
                  <a:pt x="6582636" y="2369604"/>
                </a:cubicBezTo>
                <a:cubicBezTo>
                  <a:pt x="6585935" y="2380235"/>
                  <a:pt x="6590122" y="2383915"/>
                  <a:pt x="6601238" y="2384779"/>
                </a:cubicBezTo>
                <a:cubicBezTo>
                  <a:pt x="6615134" y="2386090"/>
                  <a:pt x="6615602" y="2387013"/>
                  <a:pt x="6619005" y="2416161"/>
                </a:cubicBezTo>
                <a:cubicBezTo>
                  <a:pt x="6620959" y="2434650"/>
                  <a:pt x="6624257" y="2445738"/>
                  <a:pt x="6627956" y="2445738"/>
                </a:cubicBezTo>
                <a:cubicBezTo>
                  <a:pt x="6627960" y="2445738"/>
                  <a:pt x="6627963" y="2445738"/>
                  <a:pt x="6627967" y="2445738"/>
                </a:cubicBezTo>
                <a:lnTo>
                  <a:pt x="6627973" y="2445738"/>
                </a:lnTo>
                <a:cubicBezTo>
                  <a:pt x="6631676" y="2445738"/>
                  <a:pt x="6635930" y="2461916"/>
                  <a:pt x="6639796" y="2491505"/>
                </a:cubicBezTo>
                <a:cubicBezTo>
                  <a:pt x="6647513" y="2547015"/>
                  <a:pt x="6642994" y="2566947"/>
                  <a:pt x="6611362" y="2622676"/>
                </a:cubicBezTo>
                <a:cubicBezTo>
                  <a:pt x="6584313" y="2670048"/>
                  <a:pt x="6581230" y="2698306"/>
                  <a:pt x="6582222" y="2876073"/>
                </a:cubicBezTo>
                <a:cubicBezTo>
                  <a:pt x="6582981" y="3012175"/>
                  <a:pt x="6582559" y="3019584"/>
                  <a:pt x="6571235" y="3064091"/>
                </a:cubicBezTo>
                <a:cubicBezTo>
                  <a:pt x="6556301" y="3125747"/>
                  <a:pt x="6551385" y="3240122"/>
                  <a:pt x="6562645" y="3266911"/>
                </a:cubicBezTo>
                <a:cubicBezTo>
                  <a:pt x="6570916" y="3285748"/>
                  <a:pt x="6588140" y="3295533"/>
                  <a:pt x="6606635" y="3295533"/>
                </a:cubicBezTo>
                <a:cubicBezTo>
                  <a:pt x="6621692" y="3295533"/>
                  <a:pt x="6637592" y="3289048"/>
                  <a:pt x="6650191" y="3275681"/>
                </a:cubicBezTo>
                <a:cubicBezTo>
                  <a:pt x="6660776" y="3264509"/>
                  <a:pt x="6677685" y="3225067"/>
                  <a:pt x="6695895" y="3169873"/>
                </a:cubicBezTo>
                <a:cubicBezTo>
                  <a:pt x="6698629" y="3161987"/>
                  <a:pt x="6702159" y="3130950"/>
                  <a:pt x="6703840" y="3100387"/>
                </a:cubicBezTo>
                <a:cubicBezTo>
                  <a:pt x="6705522" y="3069822"/>
                  <a:pt x="6709497" y="3035543"/>
                  <a:pt x="6713141" y="3024875"/>
                </a:cubicBezTo>
                <a:cubicBezTo>
                  <a:pt x="6722079" y="2994773"/>
                  <a:pt x="6742230" y="2976751"/>
                  <a:pt x="6760577" y="2976751"/>
                </a:cubicBezTo>
                <a:cubicBezTo>
                  <a:pt x="6770212" y="2976751"/>
                  <a:pt x="6779351" y="2981722"/>
                  <a:pt x="6786106" y="2992524"/>
                </a:cubicBezTo>
                <a:cubicBezTo>
                  <a:pt x="6791245" y="3000827"/>
                  <a:pt x="6800568" y="3012350"/>
                  <a:pt x="6807083" y="3018332"/>
                </a:cubicBezTo>
                <a:cubicBezTo>
                  <a:pt x="6813600" y="3024777"/>
                  <a:pt x="6819194" y="3031690"/>
                  <a:pt x="6819210" y="3034468"/>
                </a:cubicBezTo>
                <a:cubicBezTo>
                  <a:pt x="6819225" y="3037245"/>
                  <a:pt x="6829970" y="3054777"/>
                  <a:pt x="6842573" y="3073224"/>
                </a:cubicBezTo>
                <a:cubicBezTo>
                  <a:pt x="6855641" y="3092132"/>
                  <a:pt x="6865927" y="3110129"/>
                  <a:pt x="6865945" y="3113370"/>
                </a:cubicBezTo>
                <a:cubicBezTo>
                  <a:pt x="6865963" y="3116610"/>
                  <a:pt x="6871107" y="3125841"/>
                  <a:pt x="6877629" y="3133211"/>
                </a:cubicBezTo>
                <a:cubicBezTo>
                  <a:pt x="6893475" y="3152104"/>
                  <a:pt x="6921814" y="3252868"/>
                  <a:pt x="6927700" y="3312094"/>
                </a:cubicBezTo>
                <a:cubicBezTo>
                  <a:pt x="6930157" y="3337541"/>
                  <a:pt x="6934491" y="3367610"/>
                  <a:pt x="6936870" y="3379169"/>
                </a:cubicBezTo>
                <a:cubicBezTo>
                  <a:pt x="6939713" y="3390726"/>
                  <a:pt x="6943093" y="3415707"/>
                  <a:pt x="6944124" y="3434684"/>
                </a:cubicBezTo>
                <a:cubicBezTo>
                  <a:pt x="6948201" y="3503439"/>
                  <a:pt x="6966806" y="3536214"/>
                  <a:pt x="7000875" y="3536214"/>
                </a:cubicBezTo>
                <a:cubicBezTo>
                  <a:pt x="7000973" y="3536214"/>
                  <a:pt x="7001072" y="3536214"/>
                  <a:pt x="7001171" y="3536214"/>
                </a:cubicBezTo>
                <a:cubicBezTo>
                  <a:pt x="7023855" y="3536087"/>
                  <a:pt x="7030299" y="3529570"/>
                  <a:pt x="7030178" y="3507812"/>
                </a:cubicBezTo>
                <a:cubicBezTo>
                  <a:pt x="7030126" y="3498552"/>
                  <a:pt x="7033274" y="3481869"/>
                  <a:pt x="7037841" y="3470732"/>
                </a:cubicBezTo>
                <a:cubicBezTo>
                  <a:pt x="7041940" y="3458674"/>
                  <a:pt x="7046392" y="3426705"/>
                  <a:pt x="7048515" y="3392435"/>
                </a:cubicBezTo>
                <a:cubicBezTo>
                  <a:pt x="7053816" y="3295326"/>
                  <a:pt x="7056915" y="3272840"/>
                  <a:pt x="7064723" y="3272840"/>
                </a:cubicBezTo>
                <a:cubicBezTo>
                  <a:pt x="7064958" y="3272840"/>
                  <a:pt x="7065197" y="3272861"/>
                  <a:pt x="7065440" y="3272900"/>
                </a:cubicBezTo>
                <a:cubicBezTo>
                  <a:pt x="7073318" y="3274243"/>
                  <a:pt x="7077103" y="3289037"/>
                  <a:pt x="7084384" y="3349181"/>
                </a:cubicBezTo>
                <a:cubicBezTo>
                  <a:pt x="7089688" y="3387112"/>
                  <a:pt x="7103306" y="3421756"/>
                  <a:pt x="7116771" y="3428627"/>
                </a:cubicBezTo>
                <a:cubicBezTo>
                  <a:pt x="7122706" y="3431799"/>
                  <a:pt x="7132966" y="3433371"/>
                  <a:pt x="7142584" y="3433371"/>
                </a:cubicBezTo>
                <a:cubicBezTo>
                  <a:pt x="7151026" y="3433371"/>
                  <a:pt x="7158974" y="3432160"/>
                  <a:pt x="7163072" y="3429757"/>
                </a:cubicBezTo>
                <a:cubicBezTo>
                  <a:pt x="7170910" y="3424156"/>
                  <a:pt x="7192010" y="3223120"/>
                  <a:pt x="7188565" y="3186568"/>
                </a:cubicBezTo>
                <a:cubicBezTo>
                  <a:pt x="7187094" y="3171760"/>
                  <a:pt x="7182364" y="3153732"/>
                  <a:pt x="7178619" y="3146345"/>
                </a:cubicBezTo>
                <a:cubicBezTo>
                  <a:pt x="7172068" y="3133882"/>
                  <a:pt x="7172055" y="3131568"/>
                  <a:pt x="7180760" y="3115317"/>
                </a:cubicBezTo>
                <a:cubicBezTo>
                  <a:pt x="7193128" y="3091636"/>
                  <a:pt x="7192885" y="3048121"/>
                  <a:pt x="7179726" y="3013010"/>
                </a:cubicBezTo>
                <a:cubicBezTo>
                  <a:pt x="7151522" y="2936319"/>
                  <a:pt x="7146328" y="2918293"/>
                  <a:pt x="7142400" y="2878037"/>
                </a:cubicBezTo>
                <a:cubicBezTo>
                  <a:pt x="7139488" y="2853981"/>
                  <a:pt x="7136951" y="2814182"/>
                  <a:pt x="7136354" y="2790112"/>
                </a:cubicBezTo>
                <a:cubicBezTo>
                  <a:pt x="7134730" y="2747993"/>
                  <a:pt x="7133783" y="2744294"/>
                  <a:pt x="7113192" y="2704596"/>
                </a:cubicBezTo>
                <a:cubicBezTo>
                  <a:pt x="7101490" y="2681514"/>
                  <a:pt x="7086965" y="2650579"/>
                  <a:pt x="7080862" y="2635333"/>
                </a:cubicBezTo>
                <a:cubicBezTo>
                  <a:pt x="7075222" y="2620088"/>
                  <a:pt x="7058825" y="2585459"/>
                  <a:pt x="7045248" y="2558220"/>
                </a:cubicBezTo>
                <a:cubicBezTo>
                  <a:pt x="7023252" y="2515752"/>
                  <a:pt x="7012437" y="2485720"/>
                  <a:pt x="6992096" y="2408060"/>
                </a:cubicBezTo>
                <a:cubicBezTo>
                  <a:pt x="6987845" y="2392804"/>
                  <a:pt x="6995612" y="2374245"/>
                  <a:pt x="7011276" y="2360732"/>
                </a:cubicBezTo>
                <a:cubicBezTo>
                  <a:pt x="7020957" y="2353271"/>
                  <a:pt x="7021327" y="2336602"/>
                  <a:pt x="7012423" y="2317208"/>
                </a:cubicBezTo>
                <a:cubicBezTo>
                  <a:pt x="7000697" y="2289959"/>
                  <a:pt x="6984691" y="2242365"/>
                  <a:pt x="6985103" y="2233103"/>
                </a:cubicBezTo>
                <a:cubicBezTo>
                  <a:pt x="6985074" y="2228011"/>
                  <a:pt x="6988245" y="2215495"/>
                  <a:pt x="6991892" y="2205290"/>
                </a:cubicBezTo>
                <a:cubicBezTo>
                  <a:pt x="7001931" y="2179309"/>
                  <a:pt x="7001117" y="2116352"/>
                  <a:pt x="6990242" y="2075674"/>
                </a:cubicBezTo>
                <a:cubicBezTo>
                  <a:pt x="6978889" y="2032219"/>
                  <a:pt x="6944727" y="1966672"/>
                  <a:pt x="6900389" y="1902569"/>
                </a:cubicBezTo>
                <a:cubicBezTo>
                  <a:pt x="6871452" y="1860602"/>
                  <a:pt x="6859286" y="1837523"/>
                  <a:pt x="6842841" y="1794097"/>
                </a:cubicBezTo>
                <a:cubicBezTo>
                  <a:pt x="6815110" y="1719254"/>
                  <a:pt x="6777615" y="1637060"/>
                  <a:pt x="6734110" y="1556286"/>
                </a:cubicBezTo>
                <a:cubicBezTo>
                  <a:pt x="6725221" y="1539670"/>
                  <a:pt x="6703688" y="1497199"/>
                  <a:pt x="6685898" y="1461651"/>
                </a:cubicBezTo>
                <a:cubicBezTo>
                  <a:pt x="6650314" y="1390093"/>
                  <a:pt x="6635849" y="1369804"/>
                  <a:pt x="6613114" y="1360672"/>
                </a:cubicBezTo>
                <a:cubicBezTo>
                  <a:pt x="6595944" y="1353361"/>
                  <a:pt x="6575884" y="1325695"/>
                  <a:pt x="6546390" y="1267065"/>
                </a:cubicBezTo>
                <a:cubicBezTo>
                  <a:pt x="6507067" y="1189048"/>
                  <a:pt x="6405175" y="1015547"/>
                  <a:pt x="6369711" y="965285"/>
                </a:cubicBezTo>
                <a:cubicBezTo>
                  <a:pt x="6346379" y="932081"/>
                  <a:pt x="6323563" y="908600"/>
                  <a:pt x="6295673" y="888384"/>
                </a:cubicBezTo>
                <a:cubicBezTo>
                  <a:pt x="6282659" y="879198"/>
                  <a:pt x="6263131" y="864031"/>
                  <a:pt x="6251966" y="854371"/>
                </a:cubicBezTo>
                <a:cubicBezTo>
                  <a:pt x="6223125" y="829533"/>
                  <a:pt x="6190180" y="815828"/>
                  <a:pt x="6140134" y="807312"/>
                </a:cubicBezTo>
                <a:cubicBezTo>
                  <a:pt x="6116038" y="803279"/>
                  <a:pt x="6084986" y="796971"/>
                  <a:pt x="6070611" y="792885"/>
                </a:cubicBezTo>
                <a:cubicBezTo>
                  <a:pt x="6056702" y="789258"/>
                  <a:pt x="6030281" y="783388"/>
                  <a:pt x="6012672" y="780245"/>
                </a:cubicBezTo>
                <a:cubicBezTo>
                  <a:pt x="5994599" y="777106"/>
                  <a:pt x="5940377" y="766761"/>
                  <a:pt x="5892180" y="757772"/>
                </a:cubicBezTo>
                <a:cubicBezTo>
                  <a:pt x="5842594" y="748790"/>
                  <a:pt x="5776806" y="739897"/>
                  <a:pt x="5741608" y="737315"/>
                </a:cubicBezTo>
                <a:cubicBezTo>
                  <a:pt x="5679552" y="733496"/>
                  <a:pt x="5646667" y="730901"/>
                  <a:pt x="5530861" y="718585"/>
                </a:cubicBezTo>
                <a:cubicBezTo>
                  <a:pt x="5473421" y="712425"/>
                  <a:pt x="5437294" y="709387"/>
                  <a:pt x="5276126" y="698248"/>
                </a:cubicBezTo>
                <a:cubicBezTo>
                  <a:pt x="5255232" y="696873"/>
                  <a:pt x="5238247" y="696110"/>
                  <a:pt x="5223981" y="696110"/>
                </a:cubicBezTo>
                <a:cubicBezTo>
                  <a:pt x="5185124" y="696110"/>
                  <a:pt x="5166431" y="701768"/>
                  <a:pt x="5143822" y="716117"/>
                </a:cubicBezTo>
                <a:lnTo>
                  <a:pt x="5125370" y="727792"/>
                </a:lnTo>
                <a:lnTo>
                  <a:pt x="5087329" y="713653"/>
                </a:lnTo>
                <a:cubicBezTo>
                  <a:pt x="5034911" y="694068"/>
                  <a:pt x="4977809" y="682653"/>
                  <a:pt x="4937215" y="682653"/>
                </a:cubicBezTo>
                <a:cubicBezTo>
                  <a:pt x="4923920" y="682653"/>
                  <a:pt x="4912395" y="683877"/>
                  <a:pt x="4903386" y="686440"/>
                </a:cubicBezTo>
                <a:cubicBezTo>
                  <a:pt x="4901295" y="687003"/>
                  <a:pt x="4899281" y="687303"/>
                  <a:pt x="4897243" y="687303"/>
                </a:cubicBezTo>
                <a:cubicBezTo>
                  <a:pt x="4890726" y="687303"/>
                  <a:pt x="4883973" y="684234"/>
                  <a:pt x="4873705" y="676885"/>
                </a:cubicBezTo>
                <a:cubicBezTo>
                  <a:pt x="4858678" y="666277"/>
                  <a:pt x="4845996" y="661057"/>
                  <a:pt x="4833876" y="661057"/>
                </a:cubicBezTo>
                <a:cubicBezTo>
                  <a:pt x="4825003" y="661057"/>
                  <a:pt x="4816432" y="663855"/>
                  <a:pt x="4807461" y="669383"/>
                </a:cubicBezTo>
                <a:cubicBezTo>
                  <a:pt x="4793157" y="677798"/>
                  <a:pt x="4779747" y="680649"/>
                  <a:pt x="4739024" y="683654"/>
                </a:cubicBezTo>
                <a:cubicBezTo>
                  <a:pt x="4710795" y="685663"/>
                  <a:pt x="4683500" y="689056"/>
                  <a:pt x="4677954" y="690477"/>
                </a:cubicBezTo>
                <a:cubicBezTo>
                  <a:pt x="4675401" y="691394"/>
                  <a:pt x="4673334" y="691868"/>
                  <a:pt x="4671627" y="691868"/>
                </a:cubicBezTo>
                <a:cubicBezTo>
                  <a:pt x="4668083" y="691868"/>
                  <a:pt x="4666087" y="689824"/>
                  <a:pt x="4664499" y="685459"/>
                </a:cubicBezTo>
                <a:cubicBezTo>
                  <a:pt x="4655348" y="660655"/>
                  <a:pt x="4638038" y="646854"/>
                  <a:pt x="4622476" y="646854"/>
                </a:cubicBezTo>
                <a:cubicBezTo>
                  <a:pt x="4611661" y="646854"/>
                  <a:pt x="4601689" y="653519"/>
                  <a:pt x="4595885" y="667786"/>
                </a:cubicBezTo>
                <a:cubicBezTo>
                  <a:pt x="4590402" y="680781"/>
                  <a:pt x="4587174" y="683112"/>
                  <a:pt x="4566355" y="685545"/>
                </a:cubicBezTo>
                <a:cubicBezTo>
                  <a:pt x="4553401" y="687005"/>
                  <a:pt x="4534452" y="692666"/>
                  <a:pt x="4524296" y="697816"/>
                </a:cubicBezTo>
                <a:cubicBezTo>
                  <a:pt x="4514142" y="703427"/>
                  <a:pt x="4500740" y="707670"/>
                  <a:pt x="4494722" y="707702"/>
                </a:cubicBezTo>
                <a:cubicBezTo>
                  <a:pt x="4488704" y="707736"/>
                  <a:pt x="4474849" y="713832"/>
                  <a:pt x="4463317" y="721304"/>
                </a:cubicBezTo>
                <a:cubicBezTo>
                  <a:pt x="4443024" y="734841"/>
                  <a:pt x="4432859" y="738602"/>
                  <a:pt x="4373681" y="752821"/>
                </a:cubicBezTo>
                <a:cubicBezTo>
                  <a:pt x="4304332" y="769412"/>
                  <a:pt x="4264170" y="790004"/>
                  <a:pt x="4244427" y="819281"/>
                </a:cubicBezTo>
                <a:lnTo>
                  <a:pt x="4234328" y="834614"/>
                </a:lnTo>
                <a:lnTo>
                  <a:pt x="4186187" y="835810"/>
                </a:lnTo>
                <a:cubicBezTo>
                  <a:pt x="4126940" y="837529"/>
                  <a:pt x="4103835" y="845065"/>
                  <a:pt x="4076197" y="870219"/>
                </a:cubicBezTo>
                <a:cubicBezTo>
                  <a:pt x="4060092" y="884774"/>
                  <a:pt x="4055457" y="888759"/>
                  <a:pt x="4044033" y="888759"/>
                </a:cubicBezTo>
                <a:cubicBezTo>
                  <a:pt x="4040099" y="888759"/>
                  <a:pt x="4035361" y="888287"/>
                  <a:pt x="4029074" y="887611"/>
                </a:cubicBezTo>
                <a:cubicBezTo>
                  <a:pt x="4024501" y="887239"/>
                  <a:pt x="4020483" y="887013"/>
                  <a:pt x="4016709" y="887013"/>
                </a:cubicBezTo>
                <a:cubicBezTo>
                  <a:pt x="4002904" y="887013"/>
                  <a:pt x="3992372" y="890035"/>
                  <a:pt x="3969885" y="899978"/>
                </a:cubicBezTo>
                <a:cubicBezTo>
                  <a:pt x="3951411" y="907951"/>
                  <a:pt x="3923690" y="917827"/>
                  <a:pt x="3908897" y="921613"/>
                </a:cubicBezTo>
                <a:lnTo>
                  <a:pt x="3881162" y="929177"/>
                </a:lnTo>
                <a:lnTo>
                  <a:pt x="3862557" y="913539"/>
                </a:lnTo>
                <a:cubicBezTo>
                  <a:pt x="3852786" y="904798"/>
                  <a:pt x="3826769" y="888276"/>
                  <a:pt x="3805869" y="876357"/>
                </a:cubicBezTo>
                <a:cubicBezTo>
                  <a:pt x="3784511" y="864903"/>
                  <a:pt x="3757084" y="844686"/>
                  <a:pt x="3744512" y="831792"/>
                </a:cubicBezTo>
                <a:cubicBezTo>
                  <a:pt x="3691435" y="777924"/>
                  <a:pt x="3648250" y="754556"/>
                  <a:pt x="3580135" y="743362"/>
                </a:cubicBezTo>
                <a:cubicBezTo>
                  <a:pt x="3553965" y="739044"/>
                  <a:pt x="3533468" y="736842"/>
                  <a:pt x="3511160" y="736842"/>
                </a:cubicBezTo>
                <a:cubicBezTo>
                  <a:pt x="3484884" y="736842"/>
                  <a:pt x="3456095" y="739897"/>
                  <a:pt x="3412563" y="746150"/>
                </a:cubicBezTo>
                <a:cubicBezTo>
                  <a:pt x="3376019" y="751445"/>
                  <a:pt x="3341788" y="756266"/>
                  <a:pt x="3337162" y="756753"/>
                </a:cubicBezTo>
                <a:cubicBezTo>
                  <a:pt x="3336549" y="756851"/>
                  <a:pt x="3335955" y="756901"/>
                  <a:pt x="3335379" y="756901"/>
                </a:cubicBezTo>
                <a:cubicBezTo>
                  <a:pt x="3330308" y="756901"/>
                  <a:pt x="3326673" y="753044"/>
                  <a:pt x="3324130" y="744328"/>
                </a:cubicBezTo>
                <a:cubicBezTo>
                  <a:pt x="3321308" y="736474"/>
                  <a:pt x="3314269" y="719383"/>
                  <a:pt x="3308176" y="705992"/>
                </a:cubicBezTo>
                <a:cubicBezTo>
                  <a:pt x="3302082" y="692601"/>
                  <a:pt x="3296912" y="678741"/>
                  <a:pt x="3296892" y="675038"/>
                </a:cubicBezTo>
                <a:cubicBezTo>
                  <a:pt x="3296871" y="671343"/>
                  <a:pt x="3295011" y="668119"/>
                  <a:pt x="3292243" y="668119"/>
                </a:cubicBezTo>
                <a:cubicBezTo>
                  <a:pt x="3292237" y="668119"/>
                  <a:pt x="3292230" y="668119"/>
                  <a:pt x="3292224" y="668119"/>
                </a:cubicBezTo>
                <a:lnTo>
                  <a:pt x="3292218" y="668119"/>
                </a:lnTo>
                <a:cubicBezTo>
                  <a:pt x="3289903" y="668119"/>
                  <a:pt x="3285691" y="659351"/>
                  <a:pt x="3282854" y="648264"/>
                </a:cubicBezTo>
                <a:cubicBezTo>
                  <a:pt x="3280017" y="637633"/>
                  <a:pt x="3275781" y="625158"/>
                  <a:pt x="3273443" y="621003"/>
                </a:cubicBezTo>
                <a:cubicBezTo>
                  <a:pt x="3270639" y="616388"/>
                  <a:pt x="3268736" y="607140"/>
                  <a:pt x="3268698" y="600196"/>
                </a:cubicBezTo>
                <a:cubicBezTo>
                  <a:pt x="3268193" y="592794"/>
                  <a:pt x="3265356" y="582161"/>
                  <a:pt x="3261616" y="575700"/>
                </a:cubicBezTo>
                <a:cubicBezTo>
                  <a:pt x="3257876" y="569240"/>
                  <a:pt x="3255009" y="553053"/>
                  <a:pt x="3254470" y="539631"/>
                </a:cubicBezTo>
                <a:cubicBezTo>
                  <a:pt x="3254396" y="526207"/>
                  <a:pt x="3251519" y="508630"/>
                  <a:pt x="3248233" y="500315"/>
                </a:cubicBezTo>
                <a:cubicBezTo>
                  <a:pt x="3244483" y="492002"/>
                  <a:pt x="3240237" y="477676"/>
                  <a:pt x="3238333" y="468427"/>
                </a:cubicBezTo>
                <a:cubicBezTo>
                  <a:pt x="3236429" y="459179"/>
                  <a:pt x="3227989" y="439782"/>
                  <a:pt x="3219578" y="425940"/>
                </a:cubicBezTo>
                <a:cubicBezTo>
                  <a:pt x="3210702" y="411640"/>
                  <a:pt x="3202253" y="390853"/>
                  <a:pt x="3200799" y="379287"/>
                </a:cubicBezTo>
                <a:cubicBezTo>
                  <a:pt x="3198887" y="368186"/>
                  <a:pt x="3195586" y="357559"/>
                  <a:pt x="3192800" y="356185"/>
                </a:cubicBezTo>
                <a:cubicBezTo>
                  <a:pt x="3190476" y="354346"/>
                  <a:pt x="3188575" y="345559"/>
                  <a:pt x="3188521" y="335837"/>
                </a:cubicBezTo>
                <a:cubicBezTo>
                  <a:pt x="3188462" y="325191"/>
                  <a:pt x="3184693" y="313637"/>
                  <a:pt x="3179097" y="306264"/>
                </a:cubicBezTo>
                <a:cubicBezTo>
                  <a:pt x="3173968" y="299810"/>
                  <a:pt x="3169761" y="292427"/>
                  <a:pt x="3169746" y="289650"/>
                </a:cubicBezTo>
                <a:cubicBezTo>
                  <a:pt x="3169730" y="286878"/>
                  <a:pt x="3167873" y="284577"/>
                  <a:pt x="3166025" y="284577"/>
                </a:cubicBezTo>
                <a:lnTo>
                  <a:pt x="3166008" y="284577"/>
                </a:lnTo>
                <a:cubicBezTo>
                  <a:pt x="3163690" y="284577"/>
                  <a:pt x="3158091" y="275817"/>
                  <a:pt x="3153403" y="264741"/>
                </a:cubicBezTo>
                <a:cubicBezTo>
                  <a:pt x="3135103" y="220862"/>
                  <a:pt x="3125764" y="206563"/>
                  <a:pt x="3098286" y="177088"/>
                </a:cubicBezTo>
                <a:cubicBezTo>
                  <a:pt x="3068948" y="146235"/>
                  <a:pt x="3048953" y="130607"/>
                  <a:pt x="3015992" y="114124"/>
                </a:cubicBezTo>
                <a:cubicBezTo>
                  <a:pt x="3006242" y="109086"/>
                  <a:pt x="2993686" y="98971"/>
                  <a:pt x="2988087" y="91131"/>
                </a:cubicBezTo>
                <a:cubicBezTo>
                  <a:pt x="2982043" y="82404"/>
                  <a:pt x="2974183" y="77361"/>
                  <a:pt x="2967258" y="77361"/>
                </a:cubicBezTo>
                <a:cubicBezTo>
                  <a:pt x="2967231" y="77361"/>
                  <a:pt x="2967204" y="77361"/>
                  <a:pt x="2967177" y="77361"/>
                </a:cubicBezTo>
                <a:cubicBezTo>
                  <a:pt x="2966954" y="77363"/>
                  <a:pt x="2966732" y="77363"/>
                  <a:pt x="2966512" y="77363"/>
                </a:cubicBezTo>
                <a:cubicBezTo>
                  <a:pt x="2948527" y="77363"/>
                  <a:pt x="2943109" y="73183"/>
                  <a:pt x="2945329" y="61280"/>
                </a:cubicBezTo>
                <a:cubicBezTo>
                  <a:pt x="2947565" y="48579"/>
                  <a:pt x="2934827" y="41710"/>
                  <a:pt x="2911099" y="41710"/>
                </a:cubicBezTo>
                <a:cubicBezTo>
                  <a:pt x="2906255" y="41710"/>
                  <a:pt x="2900952" y="41997"/>
                  <a:pt x="2895226" y="42578"/>
                </a:cubicBezTo>
                <a:cubicBezTo>
                  <a:pt x="2879692" y="44318"/>
                  <a:pt x="2868111" y="45269"/>
                  <a:pt x="2859026" y="45269"/>
                </a:cubicBezTo>
                <a:cubicBezTo>
                  <a:pt x="2842677" y="45269"/>
                  <a:pt x="2834412" y="42190"/>
                  <a:pt x="2825742" y="35095"/>
                </a:cubicBezTo>
                <a:cubicBezTo>
                  <a:pt x="2818305" y="29581"/>
                  <a:pt x="2812245" y="22208"/>
                  <a:pt x="2812227" y="18968"/>
                </a:cubicBezTo>
                <a:cubicBezTo>
                  <a:pt x="2811750" y="16207"/>
                  <a:pt x="2807610" y="13468"/>
                  <a:pt x="2802554" y="13468"/>
                </a:cubicBezTo>
                <a:cubicBezTo>
                  <a:pt x="2802528" y="13468"/>
                  <a:pt x="2802501" y="13468"/>
                  <a:pt x="2802474" y="13468"/>
                </a:cubicBezTo>
                <a:cubicBezTo>
                  <a:pt x="2802452" y="13468"/>
                  <a:pt x="2802431" y="13468"/>
                  <a:pt x="2802409" y="13468"/>
                </a:cubicBezTo>
                <a:cubicBezTo>
                  <a:pt x="2797334" y="13468"/>
                  <a:pt x="2791803" y="10270"/>
                  <a:pt x="2790399" y="6590"/>
                </a:cubicBezTo>
                <a:cubicBezTo>
                  <a:pt x="2788545" y="2128"/>
                  <a:pt x="2784473" y="0"/>
                  <a:pt x="2779670" y="0"/>
                </a:cubicBezTo>
                <a:close/>
              </a:path>
            </a:pathLst>
          </a:cu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700">
              <a:solidFill>
                <a:srgbClr val="FFFFFF"/>
              </a:solidFill>
              <a:latin typeface="+mn-ea"/>
            </a:endParaRPr>
          </a:p>
        </p:txBody>
      </p:sp>
      <p:sp>
        <p:nvSpPr>
          <p:cNvPr id="22" name="图形 16" descr="D:\51PPT模板网\51pptmoban.com\图片.jpg"/>
          <p:cNvSpPr/>
          <p:nvPr>
            <p:custDataLst>
              <p:tags r:id="rId5"/>
            </p:custDataLst>
          </p:nvPr>
        </p:nvSpPr>
        <p:spPr>
          <a:xfrm>
            <a:off x="2244450" y="3599565"/>
            <a:ext cx="583124" cy="638512"/>
          </a:xfrm>
          <a:custGeom>
            <a:avLst/>
            <a:gdLst>
              <a:gd name="connsiteX0" fmla="*/ 536103 w 583124"/>
              <a:gd name="connsiteY0" fmla="*/ 352689 h 638512"/>
              <a:gd name="connsiteX1" fmla="*/ 451521 w 583124"/>
              <a:gd name="connsiteY1" fmla="*/ 319256 h 638512"/>
              <a:gd name="connsiteX2" fmla="*/ 536103 w 583124"/>
              <a:gd name="connsiteY2" fmla="*/ 285823 h 638512"/>
              <a:gd name="connsiteX3" fmla="*/ 570869 w 583124"/>
              <a:gd name="connsiteY3" fmla="*/ 158188 h 638512"/>
              <a:gd name="connsiteX4" fmla="*/ 513719 w 583124"/>
              <a:gd name="connsiteY4" fmla="*/ 114659 h 638512"/>
              <a:gd name="connsiteX5" fmla="*/ 442853 w 583124"/>
              <a:gd name="connsiteY5" fmla="*/ 123422 h 638512"/>
              <a:gd name="connsiteX6" fmla="*/ 364367 w 583124"/>
              <a:gd name="connsiteY6" fmla="*/ 192383 h 638512"/>
              <a:gd name="connsiteX7" fmla="*/ 384274 w 583124"/>
              <a:gd name="connsiteY7" fmla="*/ 89989 h 638512"/>
              <a:gd name="connsiteX8" fmla="*/ 288382 w 583124"/>
              <a:gd name="connsiteY8" fmla="*/ 49 h 638512"/>
              <a:gd name="connsiteX9" fmla="*/ 198441 w 583124"/>
              <a:gd name="connsiteY9" fmla="*/ 89989 h 638512"/>
              <a:gd name="connsiteX10" fmla="*/ 218349 w 583124"/>
              <a:gd name="connsiteY10" fmla="*/ 192383 h 638512"/>
              <a:gd name="connsiteX11" fmla="*/ 139767 w 583124"/>
              <a:gd name="connsiteY11" fmla="*/ 123422 h 638512"/>
              <a:gd name="connsiteX12" fmla="*/ 68901 w 583124"/>
              <a:gd name="connsiteY12" fmla="*/ 114659 h 638512"/>
              <a:gd name="connsiteX13" fmla="*/ 11751 w 583124"/>
              <a:gd name="connsiteY13" fmla="*/ 158188 h 638512"/>
              <a:gd name="connsiteX14" fmla="*/ 46518 w 583124"/>
              <a:gd name="connsiteY14" fmla="*/ 285823 h 638512"/>
              <a:gd name="connsiteX15" fmla="*/ 131671 w 583124"/>
              <a:gd name="connsiteY15" fmla="*/ 319256 h 638512"/>
              <a:gd name="connsiteX16" fmla="*/ 47184 w 583124"/>
              <a:gd name="connsiteY16" fmla="*/ 352689 h 638512"/>
              <a:gd name="connsiteX17" fmla="*/ 12418 w 583124"/>
              <a:gd name="connsiteY17" fmla="*/ 480324 h 638512"/>
              <a:gd name="connsiteX18" fmla="*/ 69568 w 583124"/>
              <a:gd name="connsiteY18" fmla="*/ 523853 h 638512"/>
              <a:gd name="connsiteX19" fmla="*/ 94905 w 583124"/>
              <a:gd name="connsiteY19" fmla="*/ 527282 h 638512"/>
              <a:gd name="connsiteX20" fmla="*/ 140434 w 583124"/>
              <a:gd name="connsiteY20" fmla="*/ 515090 h 638512"/>
              <a:gd name="connsiteX21" fmla="*/ 219015 w 583124"/>
              <a:gd name="connsiteY21" fmla="*/ 446129 h 638512"/>
              <a:gd name="connsiteX22" fmla="*/ 199108 w 583124"/>
              <a:gd name="connsiteY22" fmla="*/ 548523 h 638512"/>
              <a:gd name="connsiteX23" fmla="*/ 295000 w 583124"/>
              <a:gd name="connsiteY23" fmla="*/ 638464 h 638512"/>
              <a:gd name="connsiteX24" fmla="*/ 384941 w 583124"/>
              <a:gd name="connsiteY24" fmla="*/ 548523 h 638512"/>
              <a:gd name="connsiteX25" fmla="*/ 365034 w 583124"/>
              <a:gd name="connsiteY25" fmla="*/ 446129 h 638512"/>
              <a:gd name="connsiteX26" fmla="*/ 443520 w 583124"/>
              <a:gd name="connsiteY26" fmla="*/ 515090 h 638512"/>
              <a:gd name="connsiteX27" fmla="*/ 489144 w 583124"/>
              <a:gd name="connsiteY27" fmla="*/ 527282 h 638512"/>
              <a:gd name="connsiteX28" fmla="*/ 514385 w 583124"/>
              <a:gd name="connsiteY28" fmla="*/ 523853 h 638512"/>
              <a:gd name="connsiteX29" fmla="*/ 571536 w 583124"/>
              <a:gd name="connsiteY29" fmla="*/ 480324 h 638512"/>
              <a:gd name="connsiteX30" fmla="*/ 536103 w 583124"/>
              <a:gd name="connsiteY30" fmla="*/ 352689 h 638512"/>
              <a:gd name="connsiteX31" fmla="*/ 291596 w 583124"/>
              <a:gd name="connsiteY31" fmla="*/ 412696 h 638512"/>
              <a:gd name="connsiteX32" fmla="*/ 198251 w 583124"/>
              <a:gd name="connsiteY32" fmla="*/ 319161 h 638512"/>
              <a:gd name="connsiteX33" fmla="*/ 291786 w 583124"/>
              <a:gd name="connsiteY33" fmla="*/ 225816 h 638512"/>
              <a:gd name="connsiteX34" fmla="*/ 385131 w 583124"/>
              <a:gd name="connsiteY34" fmla="*/ 319256 h 638512"/>
              <a:gd name="connsiteX35" fmla="*/ 291596 w 583124"/>
              <a:gd name="connsiteY35" fmla="*/ 412696 h 63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83124" h="638512">
                <a:moveTo>
                  <a:pt x="536103" y="352689"/>
                </a:moveTo>
                <a:cubicBezTo>
                  <a:pt x="508963" y="339042"/>
                  <a:pt x="480656" y="327853"/>
                  <a:pt x="451521" y="319256"/>
                </a:cubicBezTo>
                <a:cubicBezTo>
                  <a:pt x="480656" y="310659"/>
                  <a:pt x="508963" y="299470"/>
                  <a:pt x="536103" y="285823"/>
                </a:cubicBezTo>
                <a:cubicBezTo>
                  <a:pt x="580163" y="259576"/>
                  <a:pt x="595532" y="203155"/>
                  <a:pt x="570869" y="158188"/>
                </a:cubicBezTo>
                <a:cubicBezTo>
                  <a:pt x="558357" y="136664"/>
                  <a:pt x="537794" y="121003"/>
                  <a:pt x="513719" y="114659"/>
                </a:cubicBezTo>
                <a:cubicBezTo>
                  <a:pt x="489881" y="107899"/>
                  <a:pt x="464325" y="111060"/>
                  <a:pt x="442853" y="123422"/>
                </a:cubicBezTo>
                <a:cubicBezTo>
                  <a:pt x="414044" y="143209"/>
                  <a:pt x="387696" y="166360"/>
                  <a:pt x="364367" y="192383"/>
                </a:cubicBezTo>
                <a:cubicBezTo>
                  <a:pt x="375078" y="159172"/>
                  <a:pt x="381761" y="124795"/>
                  <a:pt x="384274" y="89989"/>
                </a:cubicBezTo>
                <a:cubicBezTo>
                  <a:pt x="382631" y="38673"/>
                  <a:pt x="339699" y="-1595"/>
                  <a:pt x="288382" y="49"/>
                </a:cubicBezTo>
                <a:cubicBezTo>
                  <a:pt x="239374" y="1617"/>
                  <a:pt x="200011" y="40981"/>
                  <a:pt x="198441" y="89989"/>
                </a:cubicBezTo>
                <a:cubicBezTo>
                  <a:pt x="200906" y="124800"/>
                  <a:pt x="207591" y="159184"/>
                  <a:pt x="218349" y="192383"/>
                </a:cubicBezTo>
                <a:cubicBezTo>
                  <a:pt x="195012" y="166331"/>
                  <a:pt x="168629" y="143178"/>
                  <a:pt x="139767" y="123422"/>
                </a:cubicBezTo>
                <a:cubicBezTo>
                  <a:pt x="118299" y="111049"/>
                  <a:pt x="92738" y="107889"/>
                  <a:pt x="68901" y="114659"/>
                </a:cubicBezTo>
                <a:cubicBezTo>
                  <a:pt x="44831" y="121012"/>
                  <a:pt x="24272" y="136671"/>
                  <a:pt x="11751" y="158188"/>
                </a:cubicBezTo>
                <a:cubicBezTo>
                  <a:pt x="-12912" y="203155"/>
                  <a:pt x="2457" y="259576"/>
                  <a:pt x="46518" y="285823"/>
                </a:cubicBezTo>
                <a:cubicBezTo>
                  <a:pt x="73845" y="299494"/>
                  <a:pt x="102344" y="310683"/>
                  <a:pt x="131671" y="319256"/>
                </a:cubicBezTo>
                <a:cubicBezTo>
                  <a:pt x="102571" y="327868"/>
                  <a:pt x="74297" y="339056"/>
                  <a:pt x="47184" y="352689"/>
                </a:cubicBezTo>
                <a:cubicBezTo>
                  <a:pt x="3124" y="378936"/>
                  <a:pt x="-12245" y="435357"/>
                  <a:pt x="12418" y="480324"/>
                </a:cubicBezTo>
                <a:cubicBezTo>
                  <a:pt x="24939" y="501841"/>
                  <a:pt x="45497" y="517500"/>
                  <a:pt x="69568" y="523853"/>
                </a:cubicBezTo>
                <a:cubicBezTo>
                  <a:pt x="77825" y="526108"/>
                  <a:pt x="86344" y="527260"/>
                  <a:pt x="94905" y="527282"/>
                </a:cubicBezTo>
                <a:cubicBezTo>
                  <a:pt x="110894" y="527330"/>
                  <a:pt x="126608" y="523122"/>
                  <a:pt x="140434" y="515090"/>
                </a:cubicBezTo>
                <a:cubicBezTo>
                  <a:pt x="169296" y="495334"/>
                  <a:pt x="195679" y="472181"/>
                  <a:pt x="219015" y="446129"/>
                </a:cubicBezTo>
                <a:cubicBezTo>
                  <a:pt x="208258" y="479328"/>
                  <a:pt x="201573" y="513712"/>
                  <a:pt x="199108" y="548523"/>
                </a:cubicBezTo>
                <a:cubicBezTo>
                  <a:pt x="200751" y="599839"/>
                  <a:pt x="243683" y="640108"/>
                  <a:pt x="295000" y="638464"/>
                </a:cubicBezTo>
                <a:cubicBezTo>
                  <a:pt x="344008" y="636895"/>
                  <a:pt x="383371" y="597531"/>
                  <a:pt x="384941" y="548523"/>
                </a:cubicBezTo>
                <a:cubicBezTo>
                  <a:pt x="382428" y="513718"/>
                  <a:pt x="375744" y="479341"/>
                  <a:pt x="365034" y="446129"/>
                </a:cubicBezTo>
                <a:cubicBezTo>
                  <a:pt x="388363" y="472152"/>
                  <a:pt x="414711" y="495303"/>
                  <a:pt x="443520" y="515090"/>
                </a:cubicBezTo>
                <a:cubicBezTo>
                  <a:pt x="457384" y="523113"/>
                  <a:pt x="473126" y="527319"/>
                  <a:pt x="489144" y="527282"/>
                </a:cubicBezTo>
                <a:cubicBezTo>
                  <a:pt x="497673" y="527267"/>
                  <a:pt x="506162" y="526113"/>
                  <a:pt x="514385" y="523853"/>
                </a:cubicBezTo>
                <a:cubicBezTo>
                  <a:pt x="538461" y="517509"/>
                  <a:pt x="559023" y="501848"/>
                  <a:pt x="571536" y="480324"/>
                </a:cubicBezTo>
                <a:cubicBezTo>
                  <a:pt x="596083" y="435186"/>
                  <a:pt x="580405" y="378713"/>
                  <a:pt x="536103" y="352689"/>
                </a:cubicBezTo>
                <a:close/>
                <a:moveTo>
                  <a:pt x="291596" y="412696"/>
                </a:moveTo>
                <a:cubicBezTo>
                  <a:pt x="239990" y="412644"/>
                  <a:pt x="198198" y="370766"/>
                  <a:pt x="198251" y="319161"/>
                </a:cubicBezTo>
                <a:cubicBezTo>
                  <a:pt x="198303" y="267555"/>
                  <a:pt x="240181" y="225763"/>
                  <a:pt x="291786" y="225816"/>
                </a:cubicBezTo>
                <a:cubicBezTo>
                  <a:pt x="343355" y="225868"/>
                  <a:pt x="385131" y="267688"/>
                  <a:pt x="385131" y="319256"/>
                </a:cubicBezTo>
                <a:cubicBezTo>
                  <a:pt x="385079" y="370877"/>
                  <a:pt x="343217" y="412696"/>
                  <a:pt x="291596" y="412696"/>
                </a:cubicBezTo>
                <a:close/>
              </a:path>
            </a:pathLst>
          </a:custGeom>
          <a:solidFill>
            <a:srgbClr val="EDE2D7"/>
          </a:solidFill>
          <a:ln w="25400" cap="flat">
            <a:noFill/>
            <a:prstDash val="solid"/>
            <a:miter/>
          </a:ln>
        </p:spPr>
        <p:txBody>
          <a:bodyPr wrap="square" rtlCol="0" anchor="ctr">
            <a:noAutofit/>
          </a:bodyPr>
          <a:lstStyle/>
          <a:p>
            <a:pPr fontAlgn="base"/>
            <a:endParaRPr lang="zh-CN" altLang="en-US">
              <a:latin typeface="Arial" panose="020B0604020202020204" pitchFamily="34" charset="0"/>
            </a:endParaRPr>
          </a:p>
        </p:txBody>
      </p:sp>
      <p:grpSp>
        <p:nvGrpSpPr>
          <p:cNvPr id="23" name="图形 18" descr="齿轮 纯色填充"/>
          <p:cNvGrpSpPr/>
          <p:nvPr>
            <p:custDataLst>
              <p:tags r:id="rId6"/>
            </p:custDataLst>
          </p:nvPr>
        </p:nvGrpSpPr>
        <p:grpSpPr>
          <a:xfrm>
            <a:off x="4604152" y="2903245"/>
            <a:ext cx="621029" cy="751522"/>
            <a:chOff x="4604152" y="2661945"/>
            <a:chExt cx="621029" cy="751522"/>
          </a:xfrm>
          <a:solidFill>
            <a:srgbClr val="000000"/>
          </a:solidFill>
        </p:grpSpPr>
        <p:sp>
          <p:nvSpPr>
            <p:cNvPr id="24" name="任意多边形: 形状 23"/>
            <p:cNvSpPr/>
            <p:nvPr>
              <p:custDataLst>
                <p:tags r:id="rId7"/>
              </p:custDataLst>
            </p:nvPr>
          </p:nvSpPr>
          <p:spPr>
            <a:xfrm>
              <a:off x="4819418" y="2661945"/>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465D6F"/>
            </a:solidFill>
            <a:ln w="9525">
              <a:noFill/>
              <a:miter lim="800000"/>
            </a:ln>
          </p:spPr>
          <p:txBody>
            <a:bodyPr anchor="ctr"/>
            <a:lstStyle/>
            <a:p>
              <a:pPr algn="ctr"/>
              <a:endParaRPr lang="zh-CN" altLang="en-US" sz="1700">
                <a:solidFill>
                  <a:srgbClr val="FFFFFF"/>
                </a:solidFill>
                <a:latin typeface="+mn-ea"/>
              </a:endParaRPr>
            </a:p>
          </p:txBody>
        </p:sp>
        <p:sp>
          <p:nvSpPr>
            <p:cNvPr id="25" name="任意多边形: 形状 24"/>
            <p:cNvSpPr/>
            <p:nvPr>
              <p:custDataLst>
                <p:tags r:id="rId8"/>
              </p:custDataLst>
            </p:nvPr>
          </p:nvSpPr>
          <p:spPr>
            <a:xfrm>
              <a:off x="4604152" y="3008655"/>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465D6F"/>
            </a:solidFill>
            <a:ln w="9525">
              <a:noFill/>
              <a:miter lim="800000"/>
            </a:ln>
          </p:spPr>
          <p:txBody>
            <a:bodyPr anchor="ctr"/>
            <a:lstStyle/>
            <a:p>
              <a:pPr algn="ctr"/>
              <a:endParaRPr lang="zh-CN" altLang="en-US" sz="1700">
                <a:solidFill>
                  <a:srgbClr val="FFFFFF"/>
                </a:solidFill>
                <a:latin typeface="+mn-ea"/>
              </a:endParaRPr>
            </a:p>
          </p:txBody>
        </p:sp>
      </p:grpSp>
      <p:grpSp>
        <p:nvGrpSpPr>
          <p:cNvPr id="37" name="组合 36" descr="D:\51PPT模板网\51pptmoban.com\图片.jpg"/>
          <p:cNvGrpSpPr/>
          <p:nvPr>
            <p:custDataLst>
              <p:tags r:id="rId9"/>
            </p:custDataLst>
          </p:nvPr>
        </p:nvGrpSpPr>
        <p:grpSpPr>
          <a:xfrm>
            <a:off x="7028193" y="2464523"/>
            <a:ext cx="691715" cy="710184"/>
            <a:chOff x="7028193" y="2223223"/>
            <a:chExt cx="691715" cy="710184"/>
          </a:xfrm>
        </p:grpSpPr>
        <p:sp>
          <p:nvSpPr>
            <p:cNvPr id="2" name="任意多边形: 形状 1"/>
            <p:cNvSpPr/>
            <p:nvPr>
              <p:custDataLst>
                <p:tags r:id="rId10"/>
              </p:custDataLst>
            </p:nvPr>
          </p:nvSpPr>
          <p:spPr>
            <a:xfrm>
              <a:off x="7318133" y="2495734"/>
              <a:ext cx="112490" cy="28575"/>
            </a:xfrm>
            <a:custGeom>
              <a:avLst/>
              <a:gdLst>
                <a:gd name="connsiteX0" fmla="*/ 98203 w 112490"/>
                <a:gd name="connsiteY0" fmla="*/ 0 h 28575"/>
                <a:gd name="connsiteX1" fmla="*/ 14288 w 112490"/>
                <a:gd name="connsiteY1" fmla="*/ 0 h 28575"/>
                <a:gd name="connsiteX2" fmla="*/ 0 w 112490"/>
                <a:gd name="connsiteY2" fmla="*/ 14288 h 28575"/>
                <a:gd name="connsiteX3" fmla="*/ 14288 w 112490"/>
                <a:gd name="connsiteY3" fmla="*/ 28575 h 28575"/>
                <a:gd name="connsiteX4" fmla="*/ 98203 w 112490"/>
                <a:gd name="connsiteY4" fmla="*/ 28575 h 28575"/>
                <a:gd name="connsiteX5" fmla="*/ 112490 w 112490"/>
                <a:gd name="connsiteY5" fmla="*/ 14288 h 28575"/>
                <a:gd name="connsiteX6" fmla="*/ 98203 w 112490"/>
                <a:gd name="connsiteY6"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90" h="28575">
                  <a:moveTo>
                    <a:pt x="98203" y="0"/>
                  </a:moveTo>
                  <a:lnTo>
                    <a:pt x="14288" y="0"/>
                  </a:lnTo>
                  <a:cubicBezTo>
                    <a:pt x="6397" y="0"/>
                    <a:pt x="0" y="6397"/>
                    <a:pt x="0" y="14288"/>
                  </a:cubicBezTo>
                  <a:cubicBezTo>
                    <a:pt x="0" y="22178"/>
                    <a:pt x="6397" y="28575"/>
                    <a:pt x="14288" y="28575"/>
                  </a:cubicBezTo>
                  <a:lnTo>
                    <a:pt x="98203" y="28575"/>
                  </a:lnTo>
                  <a:cubicBezTo>
                    <a:pt x="106093" y="28575"/>
                    <a:pt x="112490" y="22178"/>
                    <a:pt x="112490" y="14288"/>
                  </a:cubicBezTo>
                  <a:cubicBezTo>
                    <a:pt x="112490" y="6397"/>
                    <a:pt x="106093" y="0"/>
                    <a:pt x="98203" y="0"/>
                  </a:cubicBezTo>
                  <a:close/>
                </a:path>
              </a:pathLst>
            </a:custGeom>
            <a:solidFill>
              <a:srgbClr val="EDE2D7"/>
            </a:solidFill>
            <a:ln w="25400" cap="flat">
              <a:noFill/>
              <a:prstDash val="solid"/>
              <a:miter/>
            </a:ln>
          </p:spPr>
          <p:txBody>
            <a:bodyPr wrap="square" rtlCol="0" anchor="ctr">
              <a:noAutofit/>
            </a:bodyPr>
            <a:lstStyle/>
            <a:p>
              <a:pPr fontAlgn="base"/>
              <a:endParaRPr lang="zh-CN" altLang="en-US">
                <a:latin typeface="Arial" panose="020B0604020202020204" pitchFamily="34" charset="0"/>
              </a:endParaRPr>
            </a:p>
          </p:txBody>
        </p:sp>
        <p:sp>
          <p:nvSpPr>
            <p:cNvPr id="7" name="任意多边形: 形状 6"/>
            <p:cNvSpPr/>
            <p:nvPr>
              <p:custDataLst>
                <p:tags r:id="rId11"/>
              </p:custDataLst>
            </p:nvPr>
          </p:nvSpPr>
          <p:spPr>
            <a:xfrm>
              <a:off x="7343946" y="2542883"/>
              <a:ext cx="60864" cy="28575"/>
            </a:xfrm>
            <a:custGeom>
              <a:avLst/>
              <a:gdLst>
                <a:gd name="connsiteX0" fmla="*/ 30385 w 60864"/>
                <a:gd name="connsiteY0" fmla="*/ 28575 h 28575"/>
                <a:gd name="connsiteX1" fmla="*/ 60865 w 60864"/>
                <a:gd name="connsiteY1" fmla="*/ 0 h 28575"/>
                <a:gd name="connsiteX2" fmla="*/ 0 w 60864"/>
                <a:gd name="connsiteY2" fmla="*/ 0 h 28575"/>
                <a:gd name="connsiteX3" fmla="*/ 30385 w 60864"/>
                <a:gd name="connsiteY3" fmla="*/ 28575 h 28575"/>
              </a:gdLst>
              <a:ahLst/>
              <a:cxnLst>
                <a:cxn ang="0">
                  <a:pos x="connsiteX0" y="connsiteY0"/>
                </a:cxn>
                <a:cxn ang="0">
                  <a:pos x="connsiteX1" y="connsiteY1"/>
                </a:cxn>
                <a:cxn ang="0">
                  <a:pos x="connsiteX2" y="connsiteY2"/>
                </a:cxn>
                <a:cxn ang="0">
                  <a:pos x="connsiteX3" y="connsiteY3"/>
                </a:cxn>
              </a:cxnLst>
              <a:rect l="l" t="t" r="r" b="b"/>
              <a:pathLst>
                <a:path w="60864" h="28575">
                  <a:moveTo>
                    <a:pt x="30385" y="28575"/>
                  </a:moveTo>
                  <a:cubicBezTo>
                    <a:pt x="46483" y="28560"/>
                    <a:pt x="59811" y="16064"/>
                    <a:pt x="60865" y="0"/>
                  </a:cubicBezTo>
                  <a:lnTo>
                    <a:pt x="0" y="0"/>
                  </a:lnTo>
                  <a:cubicBezTo>
                    <a:pt x="1005" y="16049"/>
                    <a:pt x="14305" y="28556"/>
                    <a:pt x="30385" y="28575"/>
                  </a:cubicBezTo>
                  <a:close/>
                </a:path>
              </a:pathLst>
            </a:custGeom>
            <a:solidFill>
              <a:srgbClr val="EDE2D7"/>
            </a:solidFill>
            <a:ln w="25400" cap="flat">
              <a:noFill/>
              <a:prstDash val="solid"/>
              <a:miter/>
            </a:ln>
          </p:spPr>
          <p:txBody>
            <a:bodyPr wrap="square" rtlCol="0" anchor="ctr">
              <a:noAutofit/>
            </a:bodyPr>
            <a:lstStyle/>
            <a:p>
              <a:pPr fontAlgn="base"/>
              <a:endParaRPr lang="zh-CN" altLang="en-US">
                <a:latin typeface="Arial" panose="020B0604020202020204" pitchFamily="34" charset="0"/>
              </a:endParaRPr>
            </a:p>
          </p:txBody>
        </p:sp>
        <p:sp>
          <p:nvSpPr>
            <p:cNvPr id="8" name="任意多边形: 形状 7"/>
            <p:cNvSpPr/>
            <p:nvPr>
              <p:custDataLst>
                <p:tags r:id="rId12"/>
              </p:custDataLst>
            </p:nvPr>
          </p:nvSpPr>
          <p:spPr>
            <a:xfrm>
              <a:off x="7252602" y="2223223"/>
              <a:ext cx="243554" cy="253460"/>
            </a:xfrm>
            <a:custGeom>
              <a:avLst/>
              <a:gdLst>
                <a:gd name="connsiteX0" fmla="*/ 121729 w 243554"/>
                <a:gd name="connsiteY0" fmla="*/ 0 h 253460"/>
                <a:gd name="connsiteX1" fmla="*/ 121729 w 243554"/>
                <a:gd name="connsiteY1" fmla="*/ 0 h 253460"/>
                <a:gd name="connsiteX2" fmla="*/ 0 w 243554"/>
                <a:gd name="connsiteY2" fmla="*/ 120396 h 253460"/>
                <a:gd name="connsiteX3" fmla="*/ 0 w 243554"/>
                <a:gd name="connsiteY3" fmla="*/ 124587 h 253460"/>
                <a:gd name="connsiteX4" fmla="*/ 8477 w 243554"/>
                <a:gd name="connsiteY4" fmla="*/ 167259 h 253460"/>
                <a:gd name="connsiteX5" fmla="*/ 29623 w 243554"/>
                <a:gd name="connsiteY5" fmla="*/ 201930 h 253460"/>
                <a:gd name="connsiteX6" fmla="*/ 58198 w 243554"/>
                <a:gd name="connsiteY6" fmla="*/ 248222 h 253460"/>
                <a:gd name="connsiteX7" fmla="*/ 66580 w 243554"/>
                <a:gd name="connsiteY7" fmla="*/ 253460 h 253460"/>
                <a:gd name="connsiteX8" fmla="*/ 177070 w 243554"/>
                <a:gd name="connsiteY8" fmla="*/ 253460 h 253460"/>
                <a:gd name="connsiteX9" fmla="*/ 185452 w 243554"/>
                <a:gd name="connsiteY9" fmla="*/ 248222 h 253460"/>
                <a:gd name="connsiteX10" fmla="*/ 214027 w 243554"/>
                <a:gd name="connsiteY10" fmla="*/ 201930 h 253460"/>
                <a:gd name="connsiteX11" fmla="*/ 235077 w 243554"/>
                <a:gd name="connsiteY11" fmla="*/ 167259 h 253460"/>
                <a:gd name="connsiteX12" fmla="*/ 243554 w 243554"/>
                <a:gd name="connsiteY12" fmla="*/ 125063 h 253460"/>
                <a:gd name="connsiteX13" fmla="*/ 243554 w 243554"/>
                <a:gd name="connsiteY13" fmla="*/ 120872 h 253460"/>
                <a:gd name="connsiteX14" fmla="*/ 121729 w 243554"/>
                <a:gd name="connsiteY14" fmla="*/ 0 h 253460"/>
                <a:gd name="connsiteX15" fmla="*/ 215455 w 243554"/>
                <a:gd name="connsiteY15" fmla="*/ 123825 h 253460"/>
                <a:gd name="connsiteX16" fmla="*/ 208788 w 243554"/>
                <a:gd name="connsiteY16" fmla="*/ 156686 h 253460"/>
                <a:gd name="connsiteX17" fmla="*/ 192881 w 243554"/>
                <a:gd name="connsiteY17" fmla="*/ 182404 h 253460"/>
                <a:gd name="connsiteX18" fmla="*/ 165544 w 243554"/>
                <a:gd name="connsiteY18" fmla="*/ 224600 h 253460"/>
                <a:gd name="connsiteX19" fmla="*/ 78010 w 243554"/>
                <a:gd name="connsiteY19" fmla="*/ 224600 h 253460"/>
                <a:gd name="connsiteX20" fmla="*/ 50578 w 243554"/>
                <a:gd name="connsiteY20" fmla="*/ 182404 h 253460"/>
                <a:gd name="connsiteX21" fmla="*/ 34766 w 243554"/>
                <a:gd name="connsiteY21" fmla="*/ 156686 h 253460"/>
                <a:gd name="connsiteX22" fmla="*/ 28099 w 243554"/>
                <a:gd name="connsiteY22" fmla="*/ 123825 h 253460"/>
                <a:gd name="connsiteX23" fmla="*/ 28099 w 243554"/>
                <a:gd name="connsiteY23" fmla="*/ 120396 h 253460"/>
                <a:gd name="connsiteX24" fmla="*/ 121729 w 243554"/>
                <a:gd name="connsiteY24" fmla="*/ 27813 h 253460"/>
                <a:gd name="connsiteX25" fmla="*/ 121729 w 243554"/>
                <a:gd name="connsiteY25" fmla="*/ 27813 h 253460"/>
                <a:gd name="connsiteX26" fmla="*/ 215455 w 243554"/>
                <a:gd name="connsiteY26" fmla="*/ 120396 h 25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3554" h="253460">
                  <a:moveTo>
                    <a:pt x="121729" y="0"/>
                  </a:moveTo>
                  <a:lnTo>
                    <a:pt x="121729" y="0"/>
                  </a:lnTo>
                  <a:cubicBezTo>
                    <a:pt x="55207" y="454"/>
                    <a:pt x="1188" y="53882"/>
                    <a:pt x="0" y="120396"/>
                  </a:cubicBezTo>
                  <a:lnTo>
                    <a:pt x="0" y="124587"/>
                  </a:lnTo>
                  <a:cubicBezTo>
                    <a:pt x="323" y="139195"/>
                    <a:pt x="3192" y="153636"/>
                    <a:pt x="8477" y="167259"/>
                  </a:cubicBezTo>
                  <a:cubicBezTo>
                    <a:pt x="13400" y="179985"/>
                    <a:pt x="20562" y="191728"/>
                    <a:pt x="29623" y="201930"/>
                  </a:cubicBezTo>
                  <a:cubicBezTo>
                    <a:pt x="40918" y="216195"/>
                    <a:pt x="50508" y="231731"/>
                    <a:pt x="58198" y="248222"/>
                  </a:cubicBezTo>
                  <a:cubicBezTo>
                    <a:pt x="59796" y="251394"/>
                    <a:pt x="63028" y="253414"/>
                    <a:pt x="66580" y="253460"/>
                  </a:cubicBezTo>
                  <a:lnTo>
                    <a:pt x="177070" y="253460"/>
                  </a:lnTo>
                  <a:cubicBezTo>
                    <a:pt x="180622" y="253414"/>
                    <a:pt x="183853" y="251394"/>
                    <a:pt x="185452" y="248222"/>
                  </a:cubicBezTo>
                  <a:cubicBezTo>
                    <a:pt x="193148" y="231735"/>
                    <a:pt x="202738" y="216199"/>
                    <a:pt x="214027" y="201930"/>
                  </a:cubicBezTo>
                  <a:cubicBezTo>
                    <a:pt x="223030" y="191702"/>
                    <a:pt x="230156" y="179965"/>
                    <a:pt x="235077" y="167259"/>
                  </a:cubicBezTo>
                  <a:cubicBezTo>
                    <a:pt x="240219" y="153760"/>
                    <a:pt x="243084" y="139500"/>
                    <a:pt x="243554" y="125063"/>
                  </a:cubicBezTo>
                  <a:lnTo>
                    <a:pt x="243554" y="120872"/>
                  </a:lnTo>
                  <a:cubicBezTo>
                    <a:pt x="242571" y="54157"/>
                    <a:pt x="188450" y="459"/>
                    <a:pt x="121729" y="0"/>
                  </a:cubicBezTo>
                  <a:close/>
                  <a:moveTo>
                    <a:pt x="215455" y="123825"/>
                  </a:moveTo>
                  <a:cubicBezTo>
                    <a:pt x="215061" y="135071"/>
                    <a:pt x="212808" y="146175"/>
                    <a:pt x="208788" y="156686"/>
                  </a:cubicBezTo>
                  <a:cubicBezTo>
                    <a:pt x="205033" y="166125"/>
                    <a:pt x="199650" y="174829"/>
                    <a:pt x="192881" y="182404"/>
                  </a:cubicBezTo>
                  <a:cubicBezTo>
                    <a:pt x="182180" y="195373"/>
                    <a:pt x="173007" y="209532"/>
                    <a:pt x="165544" y="224600"/>
                  </a:cubicBezTo>
                  <a:lnTo>
                    <a:pt x="78010" y="224600"/>
                  </a:lnTo>
                  <a:cubicBezTo>
                    <a:pt x="70513" y="209530"/>
                    <a:pt x="61309" y="195371"/>
                    <a:pt x="50578" y="182404"/>
                  </a:cubicBezTo>
                  <a:cubicBezTo>
                    <a:pt x="43839" y="174826"/>
                    <a:pt x="38487" y="166121"/>
                    <a:pt x="34766" y="156686"/>
                  </a:cubicBezTo>
                  <a:cubicBezTo>
                    <a:pt x="30747" y="146175"/>
                    <a:pt x="28493" y="135071"/>
                    <a:pt x="28099" y="123825"/>
                  </a:cubicBezTo>
                  <a:lnTo>
                    <a:pt x="28099" y="120396"/>
                  </a:lnTo>
                  <a:cubicBezTo>
                    <a:pt x="28978" y="69225"/>
                    <a:pt x="70552" y="28116"/>
                    <a:pt x="121729" y="27813"/>
                  </a:cubicBezTo>
                  <a:lnTo>
                    <a:pt x="121729" y="27813"/>
                  </a:lnTo>
                  <a:cubicBezTo>
                    <a:pt x="172924" y="28115"/>
                    <a:pt x="214526" y="69210"/>
                    <a:pt x="215455" y="120396"/>
                  </a:cubicBezTo>
                  <a:close/>
                </a:path>
              </a:pathLst>
            </a:custGeom>
            <a:solidFill>
              <a:srgbClr val="EDE2D7"/>
            </a:solidFill>
            <a:ln w="25400" cap="flat">
              <a:noFill/>
              <a:prstDash val="solid"/>
              <a:miter/>
            </a:ln>
          </p:spPr>
          <p:txBody>
            <a:bodyPr wrap="square" rtlCol="0" anchor="ctr">
              <a:noAutofit/>
            </a:bodyPr>
            <a:lstStyle/>
            <a:p>
              <a:pPr fontAlgn="base"/>
              <a:endParaRPr lang="zh-CN" altLang="en-US">
                <a:latin typeface="Arial" panose="020B0604020202020204" pitchFamily="34" charset="0"/>
              </a:endParaRPr>
            </a:p>
          </p:txBody>
        </p:sp>
        <p:sp>
          <p:nvSpPr>
            <p:cNvPr id="9" name="任意多边形: 形状 8"/>
            <p:cNvSpPr/>
            <p:nvPr>
              <p:custDataLst>
                <p:tags r:id="rId13"/>
              </p:custDataLst>
            </p:nvPr>
          </p:nvSpPr>
          <p:spPr>
            <a:xfrm>
              <a:off x="7328421" y="2276183"/>
              <a:ext cx="102679" cy="142875"/>
            </a:xfrm>
            <a:custGeom>
              <a:avLst/>
              <a:gdLst>
                <a:gd name="connsiteX0" fmla="*/ 0 w 102679"/>
                <a:gd name="connsiteY0" fmla="*/ 98393 h 142875"/>
                <a:gd name="connsiteX1" fmla="*/ 50387 w 102679"/>
                <a:gd name="connsiteY1" fmla="*/ 0 h 142875"/>
                <a:gd name="connsiteX2" fmla="*/ 50387 w 102679"/>
                <a:gd name="connsiteY2" fmla="*/ 56959 h 142875"/>
                <a:gd name="connsiteX3" fmla="*/ 102679 w 102679"/>
                <a:gd name="connsiteY3" fmla="*/ 46577 h 142875"/>
                <a:gd name="connsiteX4" fmla="*/ 50387 w 102679"/>
                <a:gd name="connsiteY4" fmla="*/ 142875 h 142875"/>
                <a:gd name="connsiteX5" fmla="*/ 50387 w 102679"/>
                <a:gd name="connsiteY5" fmla="*/ 86963 h 142875"/>
                <a:gd name="connsiteX6" fmla="*/ 0 w 102679"/>
                <a:gd name="connsiteY6" fmla="*/ 9839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79" h="142875">
                  <a:moveTo>
                    <a:pt x="0" y="98393"/>
                  </a:moveTo>
                  <a:lnTo>
                    <a:pt x="50387" y="0"/>
                  </a:lnTo>
                  <a:lnTo>
                    <a:pt x="50387" y="56959"/>
                  </a:lnTo>
                  <a:lnTo>
                    <a:pt x="102679" y="46577"/>
                  </a:lnTo>
                  <a:lnTo>
                    <a:pt x="50387" y="142875"/>
                  </a:lnTo>
                  <a:lnTo>
                    <a:pt x="50387" y="86963"/>
                  </a:lnTo>
                  <a:lnTo>
                    <a:pt x="0" y="98393"/>
                  </a:lnTo>
                  <a:close/>
                </a:path>
              </a:pathLst>
            </a:custGeom>
            <a:solidFill>
              <a:srgbClr val="EDE2D7"/>
            </a:solidFill>
            <a:ln w="25400" cap="flat">
              <a:noFill/>
              <a:prstDash val="solid"/>
              <a:miter/>
            </a:ln>
          </p:spPr>
          <p:txBody>
            <a:bodyPr wrap="square" rtlCol="0" anchor="ctr">
              <a:noAutofit/>
            </a:bodyPr>
            <a:lstStyle/>
            <a:p>
              <a:pPr fontAlgn="base"/>
              <a:endParaRPr lang="zh-CN" altLang="en-US">
                <a:latin typeface="Arial" panose="020B0604020202020204" pitchFamily="34" charset="0"/>
              </a:endParaRPr>
            </a:p>
          </p:txBody>
        </p:sp>
        <p:sp>
          <p:nvSpPr>
            <p:cNvPr id="10" name="任意多边形: 形状 9"/>
            <p:cNvSpPr/>
            <p:nvPr>
              <p:custDataLst>
                <p:tags r:id="rId14"/>
              </p:custDataLst>
            </p:nvPr>
          </p:nvSpPr>
          <p:spPr>
            <a:xfrm>
              <a:off x="7497585" y="2559551"/>
              <a:ext cx="148209" cy="148209"/>
            </a:xfrm>
            <a:custGeom>
              <a:avLst/>
              <a:gdLst>
                <a:gd name="connsiteX0" fmla="*/ 148209 w 148209"/>
                <a:gd name="connsiteY0" fmla="*/ 74104 h 148209"/>
                <a:gd name="connsiteX1" fmla="*/ 74104 w 148209"/>
                <a:gd name="connsiteY1" fmla="*/ 148209 h 148209"/>
                <a:gd name="connsiteX2" fmla="*/ 0 w 148209"/>
                <a:gd name="connsiteY2" fmla="*/ 74104 h 148209"/>
                <a:gd name="connsiteX3" fmla="*/ 74104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4" y="148209"/>
                  </a:cubicBezTo>
                  <a:cubicBezTo>
                    <a:pt x="33178" y="148209"/>
                    <a:pt x="0" y="115031"/>
                    <a:pt x="0" y="74104"/>
                  </a:cubicBezTo>
                  <a:cubicBezTo>
                    <a:pt x="0" y="33178"/>
                    <a:pt x="33178" y="0"/>
                    <a:pt x="74104" y="0"/>
                  </a:cubicBezTo>
                  <a:cubicBezTo>
                    <a:pt x="115031" y="0"/>
                    <a:pt x="148209" y="33178"/>
                    <a:pt x="148209" y="74104"/>
                  </a:cubicBezTo>
                  <a:close/>
                </a:path>
              </a:pathLst>
            </a:custGeom>
            <a:solidFill>
              <a:srgbClr val="EDE2D7"/>
            </a:solidFill>
            <a:ln w="25400" cap="flat">
              <a:noFill/>
              <a:prstDash val="solid"/>
              <a:miter/>
            </a:ln>
          </p:spPr>
          <p:txBody>
            <a:bodyPr wrap="square" rtlCol="0" anchor="ctr">
              <a:noAutofit/>
            </a:bodyPr>
            <a:lstStyle/>
            <a:p>
              <a:pPr fontAlgn="base"/>
              <a:endParaRPr lang="zh-CN" altLang="en-US">
                <a:latin typeface="Arial" panose="020B0604020202020204" pitchFamily="34" charset="0"/>
              </a:endParaRPr>
            </a:p>
          </p:txBody>
        </p:sp>
        <p:sp>
          <p:nvSpPr>
            <p:cNvPr id="32" name="任意多边形: 形状 31"/>
            <p:cNvSpPr/>
            <p:nvPr>
              <p:custDataLst>
                <p:tags r:id="rId15"/>
              </p:custDataLst>
            </p:nvPr>
          </p:nvSpPr>
          <p:spPr>
            <a:xfrm>
              <a:off x="7102297" y="2559551"/>
              <a:ext cx="148209" cy="148209"/>
            </a:xfrm>
            <a:custGeom>
              <a:avLst/>
              <a:gdLst>
                <a:gd name="connsiteX0" fmla="*/ 148209 w 148209"/>
                <a:gd name="connsiteY0" fmla="*/ 74104 h 148209"/>
                <a:gd name="connsiteX1" fmla="*/ 74104 w 148209"/>
                <a:gd name="connsiteY1" fmla="*/ 148209 h 148209"/>
                <a:gd name="connsiteX2" fmla="*/ 0 w 148209"/>
                <a:gd name="connsiteY2" fmla="*/ 74104 h 148209"/>
                <a:gd name="connsiteX3" fmla="*/ 74104 w 148209"/>
                <a:gd name="connsiteY3" fmla="*/ 0 h 148209"/>
                <a:gd name="connsiteX4" fmla="*/ 148209 w 148209"/>
                <a:gd name="connsiteY4" fmla="*/ 74104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4"/>
                  </a:moveTo>
                  <a:cubicBezTo>
                    <a:pt x="148209" y="115031"/>
                    <a:pt x="115031" y="148209"/>
                    <a:pt x="74104" y="148209"/>
                  </a:cubicBezTo>
                  <a:cubicBezTo>
                    <a:pt x="33178" y="148209"/>
                    <a:pt x="0" y="115031"/>
                    <a:pt x="0" y="74104"/>
                  </a:cubicBezTo>
                  <a:cubicBezTo>
                    <a:pt x="0" y="33178"/>
                    <a:pt x="33178" y="0"/>
                    <a:pt x="74104" y="0"/>
                  </a:cubicBezTo>
                  <a:cubicBezTo>
                    <a:pt x="115031" y="0"/>
                    <a:pt x="148209" y="33178"/>
                    <a:pt x="148209" y="74104"/>
                  </a:cubicBezTo>
                  <a:close/>
                </a:path>
              </a:pathLst>
            </a:custGeom>
            <a:solidFill>
              <a:srgbClr val="EDE2D7"/>
            </a:solidFill>
            <a:ln w="25400" cap="flat">
              <a:noFill/>
              <a:prstDash val="solid"/>
              <a:miter/>
            </a:ln>
          </p:spPr>
          <p:txBody>
            <a:bodyPr wrap="square" rtlCol="0" anchor="ctr">
              <a:noAutofit/>
            </a:bodyPr>
            <a:lstStyle/>
            <a:p>
              <a:pPr fontAlgn="base"/>
              <a:endParaRPr lang="zh-CN" altLang="en-US">
                <a:latin typeface="Arial" panose="020B0604020202020204" pitchFamily="34" charset="0"/>
              </a:endParaRPr>
            </a:p>
          </p:txBody>
        </p:sp>
        <p:sp>
          <p:nvSpPr>
            <p:cNvPr id="33" name="任意多边形: 形状 32"/>
            <p:cNvSpPr/>
            <p:nvPr>
              <p:custDataLst>
                <p:tags r:id="rId16"/>
              </p:custDataLst>
            </p:nvPr>
          </p:nvSpPr>
          <p:spPr>
            <a:xfrm>
              <a:off x="7451293" y="2727858"/>
              <a:ext cx="268615" cy="148399"/>
            </a:xfrm>
            <a:custGeom>
              <a:avLst/>
              <a:gdLst>
                <a:gd name="connsiteX0" fmla="*/ 253746 w 268615"/>
                <a:gd name="connsiteY0" fmla="*/ 44101 h 148399"/>
                <a:gd name="connsiteX1" fmla="*/ 181356 w 268615"/>
                <a:gd name="connsiteY1" fmla="*/ 9525 h 148399"/>
                <a:gd name="connsiteX2" fmla="*/ 120396 w 268615"/>
                <a:gd name="connsiteY2" fmla="*/ 0 h 148399"/>
                <a:gd name="connsiteX3" fmla="*/ 59436 w 268615"/>
                <a:gd name="connsiteY3" fmla="*/ 9525 h 148399"/>
                <a:gd name="connsiteX4" fmla="*/ 3429 w 268615"/>
                <a:gd name="connsiteY4" fmla="*/ 33529 h 148399"/>
                <a:gd name="connsiteX5" fmla="*/ 0 w 268615"/>
                <a:gd name="connsiteY5" fmla="*/ 37434 h 148399"/>
                <a:gd name="connsiteX6" fmla="*/ 76200 w 268615"/>
                <a:gd name="connsiteY6" fmla="*/ 75534 h 148399"/>
                <a:gd name="connsiteX7" fmla="*/ 104108 w 268615"/>
                <a:gd name="connsiteY7" fmla="*/ 131446 h 148399"/>
                <a:gd name="connsiteX8" fmla="*/ 104108 w 268615"/>
                <a:gd name="connsiteY8" fmla="*/ 148400 h 148399"/>
                <a:gd name="connsiteX9" fmla="*/ 268605 w 268615"/>
                <a:gd name="connsiteY9" fmla="*/ 148400 h 148399"/>
                <a:gd name="connsiteX10" fmla="*/ 268605 w 268615"/>
                <a:gd name="connsiteY10" fmla="*/ 73819 h 148399"/>
                <a:gd name="connsiteX11" fmla="*/ 253746 w 268615"/>
                <a:gd name="connsiteY11" fmla="*/ 44101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615" h="148399">
                  <a:moveTo>
                    <a:pt x="253746" y="44101"/>
                  </a:moveTo>
                  <a:cubicBezTo>
                    <a:pt x="232401" y="27476"/>
                    <a:pt x="207702" y="15681"/>
                    <a:pt x="181356" y="9525"/>
                  </a:cubicBezTo>
                  <a:cubicBezTo>
                    <a:pt x="161530" y="3742"/>
                    <a:pt x="141041" y="541"/>
                    <a:pt x="120396" y="0"/>
                  </a:cubicBezTo>
                  <a:cubicBezTo>
                    <a:pt x="99702" y="-45"/>
                    <a:pt x="79130" y="3169"/>
                    <a:pt x="59436" y="9525"/>
                  </a:cubicBezTo>
                  <a:cubicBezTo>
                    <a:pt x="39707" y="14783"/>
                    <a:pt x="20843" y="22868"/>
                    <a:pt x="3429" y="33529"/>
                  </a:cubicBezTo>
                  <a:cubicBezTo>
                    <a:pt x="2286" y="34862"/>
                    <a:pt x="1238" y="36196"/>
                    <a:pt x="0" y="37434"/>
                  </a:cubicBezTo>
                  <a:cubicBezTo>
                    <a:pt x="27701" y="44889"/>
                    <a:pt x="53615" y="57847"/>
                    <a:pt x="76200" y="75534"/>
                  </a:cubicBezTo>
                  <a:cubicBezTo>
                    <a:pt x="94021" y="88541"/>
                    <a:pt x="104425" y="109385"/>
                    <a:pt x="104108" y="131446"/>
                  </a:cubicBezTo>
                  <a:lnTo>
                    <a:pt x="104108" y="148400"/>
                  </a:lnTo>
                  <a:lnTo>
                    <a:pt x="268605" y="148400"/>
                  </a:lnTo>
                  <a:lnTo>
                    <a:pt x="268605" y="73819"/>
                  </a:lnTo>
                  <a:cubicBezTo>
                    <a:pt x="268892" y="62061"/>
                    <a:pt x="263324" y="50927"/>
                    <a:pt x="253746" y="44101"/>
                  </a:cubicBezTo>
                  <a:close/>
                </a:path>
              </a:pathLst>
            </a:custGeom>
            <a:solidFill>
              <a:srgbClr val="EDE2D7"/>
            </a:solidFill>
            <a:ln w="25400" cap="flat">
              <a:noFill/>
              <a:prstDash val="solid"/>
              <a:miter/>
            </a:ln>
          </p:spPr>
          <p:txBody>
            <a:bodyPr wrap="square" rtlCol="0" anchor="ctr">
              <a:noAutofit/>
            </a:bodyPr>
            <a:lstStyle/>
            <a:p>
              <a:pPr fontAlgn="base"/>
              <a:endParaRPr lang="zh-CN" altLang="en-US">
                <a:latin typeface="Arial" panose="020B0604020202020204" pitchFamily="34" charset="0"/>
              </a:endParaRPr>
            </a:p>
          </p:txBody>
        </p:sp>
        <p:sp>
          <p:nvSpPr>
            <p:cNvPr id="34" name="任意多边形: 形状 33"/>
            <p:cNvSpPr/>
            <p:nvPr>
              <p:custDataLst>
                <p:tags r:id="rId17"/>
              </p:custDataLst>
            </p:nvPr>
          </p:nvSpPr>
          <p:spPr>
            <a:xfrm>
              <a:off x="7028193" y="2727858"/>
              <a:ext cx="268605" cy="148399"/>
            </a:xfrm>
            <a:custGeom>
              <a:avLst/>
              <a:gdLst>
                <a:gd name="connsiteX0" fmla="*/ 164687 w 268605"/>
                <a:gd name="connsiteY0" fmla="*/ 131445 h 148399"/>
                <a:gd name="connsiteX1" fmla="*/ 191357 w 268605"/>
                <a:gd name="connsiteY1" fmla="*/ 76486 h 148399"/>
                <a:gd name="connsiteX2" fmla="*/ 192500 w 268605"/>
                <a:gd name="connsiteY2" fmla="*/ 75534 h 148399"/>
                <a:gd name="connsiteX3" fmla="*/ 193739 w 268605"/>
                <a:gd name="connsiteY3" fmla="*/ 74676 h 148399"/>
                <a:gd name="connsiteX4" fmla="*/ 268605 w 268605"/>
                <a:gd name="connsiteY4" fmla="*/ 37529 h 148399"/>
                <a:gd name="connsiteX5" fmla="*/ 263176 w 268605"/>
                <a:gd name="connsiteY5" fmla="*/ 31338 h 148399"/>
                <a:gd name="connsiteX6" fmla="*/ 209550 w 268605"/>
                <a:gd name="connsiteY6" fmla="*/ 9525 h 148399"/>
                <a:gd name="connsiteX7" fmla="*/ 148590 w 268605"/>
                <a:gd name="connsiteY7" fmla="*/ 0 h 148399"/>
                <a:gd name="connsiteX8" fmla="*/ 87630 w 268605"/>
                <a:gd name="connsiteY8" fmla="*/ 9525 h 148399"/>
                <a:gd name="connsiteX9" fmla="*/ 15240 w 268605"/>
                <a:gd name="connsiteY9" fmla="*/ 44101 h 148399"/>
                <a:gd name="connsiteX10" fmla="*/ 0 w 268605"/>
                <a:gd name="connsiteY10" fmla="*/ 73819 h 148399"/>
                <a:gd name="connsiteX11" fmla="*/ 0 w 268605"/>
                <a:gd name="connsiteY11" fmla="*/ 148400 h 148399"/>
                <a:gd name="connsiteX12" fmla="*/ 164687 w 268605"/>
                <a:gd name="connsiteY12" fmla="*/ 148400 h 148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605" h="148399">
                  <a:moveTo>
                    <a:pt x="164687" y="131445"/>
                  </a:moveTo>
                  <a:cubicBezTo>
                    <a:pt x="164708" y="110012"/>
                    <a:pt x="174533" y="89766"/>
                    <a:pt x="191357" y="76486"/>
                  </a:cubicBezTo>
                  <a:lnTo>
                    <a:pt x="192500" y="75534"/>
                  </a:lnTo>
                  <a:lnTo>
                    <a:pt x="193739" y="74676"/>
                  </a:lnTo>
                  <a:cubicBezTo>
                    <a:pt x="216581" y="58427"/>
                    <a:pt x="241848" y="45890"/>
                    <a:pt x="268605" y="37529"/>
                  </a:cubicBezTo>
                  <a:cubicBezTo>
                    <a:pt x="266700" y="35529"/>
                    <a:pt x="264986" y="33433"/>
                    <a:pt x="263176" y="31338"/>
                  </a:cubicBezTo>
                  <a:cubicBezTo>
                    <a:pt x="246437" y="21538"/>
                    <a:pt x="228377" y="14193"/>
                    <a:pt x="209550" y="9525"/>
                  </a:cubicBezTo>
                  <a:cubicBezTo>
                    <a:pt x="189726" y="3734"/>
                    <a:pt x="169235" y="532"/>
                    <a:pt x="148590" y="0"/>
                  </a:cubicBezTo>
                  <a:cubicBezTo>
                    <a:pt x="127896" y="-39"/>
                    <a:pt x="107326" y="3176"/>
                    <a:pt x="87630" y="9525"/>
                  </a:cubicBezTo>
                  <a:cubicBezTo>
                    <a:pt x="61651" y="16693"/>
                    <a:pt x="37144" y="28399"/>
                    <a:pt x="15240" y="44101"/>
                  </a:cubicBezTo>
                  <a:cubicBezTo>
                    <a:pt x="5858" y="51134"/>
                    <a:pt x="236" y="62096"/>
                    <a:pt x="0" y="73819"/>
                  </a:cubicBezTo>
                  <a:lnTo>
                    <a:pt x="0" y="148400"/>
                  </a:lnTo>
                  <a:lnTo>
                    <a:pt x="164687" y="148400"/>
                  </a:lnTo>
                  <a:close/>
                </a:path>
              </a:pathLst>
            </a:custGeom>
            <a:solidFill>
              <a:srgbClr val="EDE2D7"/>
            </a:solidFill>
            <a:ln w="25400" cap="flat">
              <a:noFill/>
              <a:prstDash val="solid"/>
              <a:miter/>
            </a:ln>
          </p:spPr>
          <p:txBody>
            <a:bodyPr wrap="square" rtlCol="0" anchor="ctr">
              <a:noAutofit/>
            </a:bodyPr>
            <a:lstStyle/>
            <a:p>
              <a:pPr fontAlgn="base"/>
              <a:endParaRPr lang="zh-CN" altLang="en-US">
                <a:latin typeface="Arial" panose="020B0604020202020204" pitchFamily="34" charset="0"/>
              </a:endParaRPr>
            </a:p>
          </p:txBody>
        </p:sp>
        <p:sp>
          <p:nvSpPr>
            <p:cNvPr id="35" name="任意多边形: 形状 34"/>
            <p:cNvSpPr/>
            <p:nvPr>
              <p:custDataLst>
                <p:tags r:id="rId18"/>
              </p:custDataLst>
            </p:nvPr>
          </p:nvSpPr>
          <p:spPr>
            <a:xfrm>
              <a:off x="7225836" y="2785578"/>
              <a:ext cx="296430" cy="147829"/>
            </a:xfrm>
            <a:custGeom>
              <a:avLst/>
              <a:gdLst>
                <a:gd name="connsiteX0" fmla="*/ 0 w 296430"/>
                <a:gd name="connsiteY0" fmla="*/ 147830 h 147829"/>
                <a:gd name="connsiteX1" fmla="*/ 0 w 296430"/>
                <a:gd name="connsiteY1" fmla="*/ 73725 h 147829"/>
                <a:gd name="connsiteX2" fmla="*/ 14859 w 296430"/>
                <a:gd name="connsiteY2" fmla="*/ 44102 h 147829"/>
                <a:gd name="connsiteX3" fmla="*/ 87249 w 296430"/>
                <a:gd name="connsiteY3" fmla="*/ 9527 h 147829"/>
                <a:gd name="connsiteX4" fmla="*/ 148209 w 296430"/>
                <a:gd name="connsiteY4" fmla="*/ 2 h 147829"/>
                <a:gd name="connsiteX5" fmla="*/ 209169 w 296430"/>
                <a:gd name="connsiteY5" fmla="*/ 9527 h 147829"/>
                <a:gd name="connsiteX6" fmla="*/ 281654 w 296430"/>
                <a:gd name="connsiteY6" fmla="*/ 44102 h 147829"/>
                <a:gd name="connsiteX7" fmla="*/ 296418 w 296430"/>
                <a:gd name="connsiteY7" fmla="*/ 73725 h 147829"/>
                <a:gd name="connsiteX8" fmla="*/ 296418 w 296430"/>
                <a:gd name="connsiteY8" fmla="*/ 147830 h 14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430" h="147829">
                  <a:moveTo>
                    <a:pt x="0" y="147830"/>
                  </a:moveTo>
                  <a:lnTo>
                    <a:pt x="0" y="73725"/>
                  </a:lnTo>
                  <a:cubicBezTo>
                    <a:pt x="45" y="62069"/>
                    <a:pt x="5544" y="51107"/>
                    <a:pt x="14859" y="44102"/>
                  </a:cubicBezTo>
                  <a:cubicBezTo>
                    <a:pt x="36723" y="28334"/>
                    <a:pt x="61243" y="16622"/>
                    <a:pt x="87249" y="9527"/>
                  </a:cubicBezTo>
                  <a:cubicBezTo>
                    <a:pt x="106934" y="3133"/>
                    <a:pt x="127512" y="-82"/>
                    <a:pt x="148209" y="2"/>
                  </a:cubicBezTo>
                  <a:cubicBezTo>
                    <a:pt x="168859" y="486"/>
                    <a:pt x="189355" y="3690"/>
                    <a:pt x="209169" y="9527"/>
                  </a:cubicBezTo>
                  <a:cubicBezTo>
                    <a:pt x="235567" y="15619"/>
                    <a:pt x="260308" y="27421"/>
                    <a:pt x="281654" y="44102"/>
                  </a:cubicBezTo>
                  <a:cubicBezTo>
                    <a:pt x="291195" y="50908"/>
                    <a:pt x="296728" y="62010"/>
                    <a:pt x="296418" y="73725"/>
                  </a:cubicBezTo>
                  <a:lnTo>
                    <a:pt x="296418" y="147830"/>
                  </a:lnTo>
                  <a:close/>
                </a:path>
              </a:pathLst>
            </a:custGeom>
            <a:solidFill>
              <a:srgbClr val="EDE2D7"/>
            </a:solidFill>
            <a:ln w="25400" cap="flat">
              <a:noFill/>
              <a:prstDash val="solid"/>
              <a:miter/>
            </a:ln>
          </p:spPr>
          <p:txBody>
            <a:bodyPr wrap="square" rtlCol="0" anchor="ctr">
              <a:noAutofit/>
            </a:bodyPr>
            <a:lstStyle/>
            <a:p>
              <a:pPr fontAlgn="base"/>
              <a:endParaRPr lang="zh-CN" altLang="en-US">
                <a:latin typeface="Arial" panose="020B0604020202020204" pitchFamily="34" charset="0"/>
              </a:endParaRPr>
            </a:p>
          </p:txBody>
        </p:sp>
        <p:sp>
          <p:nvSpPr>
            <p:cNvPr id="36" name="任意多边形: 形状 35"/>
            <p:cNvSpPr/>
            <p:nvPr>
              <p:custDataLst>
                <p:tags r:id="rId19"/>
              </p:custDataLst>
            </p:nvPr>
          </p:nvSpPr>
          <p:spPr>
            <a:xfrm>
              <a:off x="7299941" y="2617178"/>
              <a:ext cx="148209" cy="148209"/>
            </a:xfrm>
            <a:custGeom>
              <a:avLst/>
              <a:gdLst>
                <a:gd name="connsiteX0" fmla="*/ 148209 w 148209"/>
                <a:gd name="connsiteY0" fmla="*/ 74105 h 148209"/>
                <a:gd name="connsiteX1" fmla="*/ 74105 w 148209"/>
                <a:gd name="connsiteY1" fmla="*/ 148209 h 148209"/>
                <a:gd name="connsiteX2" fmla="*/ 0 w 148209"/>
                <a:gd name="connsiteY2" fmla="*/ 74105 h 148209"/>
                <a:gd name="connsiteX3" fmla="*/ 74105 w 148209"/>
                <a:gd name="connsiteY3" fmla="*/ 0 h 148209"/>
                <a:gd name="connsiteX4" fmla="*/ 148209 w 148209"/>
                <a:gd name="connsiteY4" fmla="*/ 74105 h 14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09" h="148209">
                  <a:moveTo>
                    <a:pt x="148209" y="74105"/>
                  </a:moveTo>
                  <a:cubicBezTo>
                    <a:pt x="148209" y="115031"/>
                    <a:pt x="115031" y="148209"/>
                    <a:pt x="74105" y="148209"/>
                  </a:cubicBezTo>
                  <a:cubicBezTo>
                    <a:pt x="33178" y="148209"/>
                    <a:pt x="0" y="115031"/>
                    <a:pt x="0" y="74105"/>
                  </a:cubicBezTo>
                  <a:cubicBezTo>
                    <a:pt x="0" y="33178"/>
                    <a:pt x="33178" y="0"/>
                    <a:pt x="74105" y="0"/>
                  </a:cubicBezTo>
                  <a:cubicBezTo>
                    <a:pt x="115031" y="0"/>
                    <a:pt x="148209" y="33178"/>
                    <a:pt x="148209" y="74105"/>
                  </a:cubicBezTo>
                  <a:close/>
                </a:path>
              </a:pathLst>
            </a:custGeom>
            <a:solidFill>
              <a:srgbClr val="EDE2D7"/>
            </a:solidFill>
            <a:ln w="25400" cap="flat">
              <a:noFill/>
              <a:prstDash val="solid"/>
              <a:miter/>
            </a:ln>
          </p:spPr>
          <p:txBody>
            <a:bodyPr wrap="square" rtlCol="0" anchor="ctr">
              <a:noAutofit/>
            </a:bodyPr>
            <a:lstStyle/>
            <a:p>
              <a:pPr fontAlgn="base"/>
              <a:endParaRPr lang="zh-CN" altLang="en-US">
                <a:latin typeface="Arial" panose="020B0604020202020204" pitchFamily="34" charset="0"/>
              </a:endParaRPr>
            </a:p>
          </p:txBody>
        </p:sp>
      </p:grpSp>
      <p:grpSp>
        <p:nvGrpSpPr>
          <p:cNvPr id="38" name="组合 37"/>
          <p:cNvGrpSpPr/>
          <p:nvPr>
            <p:custDataLst>
              <p:tags r:id="rId20"/>
            </p:custDataLst>
          </p:nvPr>
        </p:nvGrpSpPr>
        <p:grpSpPr>
          <a:xfrm>
            <a:off x="1836807" y="4952496"/>
            <a:ext cx="2235568" cy="1298799"/>
            <a:chOff x="283598" y="1906534"/>
            <a:chExt cx="2235568" cy="1298799"/>
          </a:xfrm>
        </p:grpSpPr>
        <p:sp>
          <p:nvSpPr>
            <p:cNvPr id="39" name="文本框 38"/>
            <p:cNvSpPr txBox="1"/>
            <p:nvPr>
              <p:custDataLst>
                <p:tags r:id="rId21"/>
              </p:custDataLst>
            </p:nvPr>
          </p:nvSpPr>
          <p:spPr>
            <a:xfrm>
              <a:off x="283598" y="2190603"/>
              <a:ext cx="2023993" cy="1014730"/>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en-US" altLang="zh-CN" sz="1000" b="1" dirty="0">
                  <a:sym typeface="HarmonyOS Sans SC Light" panose="00000400000000000000" pitchFamily="2" charset="-122"/>
                </a:rPr>
                <a:t>建议加大对军事设施的投入，尤其是现代化训练基地和应急响应中心的建设，以提升部队的快速反应能力和实战水平。</a:t>
              </a:r>
              <a:endParaRPr lang="en-US" altLang="zh-CN" sz="1000" b="1" dirty="0">
                <a:sym typeface="HarmonyOS Sans SC Light" panose="00000400000000000000" pitchFamily="2" charset="-122"/>
              </a:endParaRPr>
            </a:p>
          </p:txBody>
        </p:sp>
        <p:sp>
          <p:nvSpPr>
            <p:cNvPr id="40" name="文本框 39"/>
            <p:cNvSpPr txBox="1"/>
            <p:nvPr>
              <p:custDataLst>
                <p:tags r:id="rId22"/>
              </p:custDataLst>
            </p:nvPr>
          </p:nvSpPr>
          <p:spPr>
            <a:xfrm>
              <a:off x="283599" y="1906534"/>
              <a:ext cx="2235567" cy="33718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ym typeface="HarmonyOS Sans SC Light" panose="00000400000000000000" pitchFamily="2" charset="-122"/>
                </a:rPr>
                <a:t>加强基础设施建设</a:t>
              </a:r>
              <a:endParaRPr lang="zh-CN" altLang="en-US" dirty="0">
                <a:sym typeface="HarmonyOS Sans SC Light" panose="00000400000000000000" pitchFamily="2" charset="-122"/>
              </a:endParaRPr>
            </a:p>
          </p:txBody>
        </p:sp>
      </p:grpSp>
      <p:grpSp>
        <p:nvGrpSpPr>
          <p:cNvPr id="41" name="组合 40"/>
          <p:cNvGrpSpPr/>
          <p:nvPr>
            <p:custDataLst>
              <p:tags r:id="rId23"/>
            </p:custDataLst>
          </p:nvPr>
        </p:nvGrpSpPr>
        <p:grpSpPr>
          <a:xfrm>
            <a:off x="4224407" y="4417644"/>
            <a:ext cx="2235568" cy="1529304"/>
            <a:chOff x="283598" y="1906534"/>
            <a:chExt cx="2235568" cy="1529304"/>
          </a:xfrm>
        </p:grpSpPr>
        <p:sp>
          <p:nvSpPr>
            <p:cNvPr id="42" name="文本框 41"/>
            <p:cNvSpPr txBox="1"/>
            <p:nvPr>
              <p:custDataLst>
                <p:tags r:id="rId24"/>
              </p:custDataLst>
            </p:nvPr>
          </p:nvSpPr>
          <p:spPr>
            <a:xfrm>
              <a:off x="283598" y="2190603"/>
              <a:ext cx="2023993" cy="124523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sz="1000" b="1" dirty="0">
                  <a:sym typeface="HarmonyOS Sans SC Light" panose="00000400000000000000" pitchFamily="2" charset="-122"/>
                </a:rPr>
                <a:t>在各级学校中进一步加强国防教育，特别是通过实践活动增强学生的参与感和责任感。同时，利用新媒体平台，开展线上国防知识普及活动，扩大影响力。</a:t>
              </a:r>
              <a:endParaRPr sz="1000" b="1" dirty="0">
                <a:sym typeface="HarmonyOS Sans SC Light" panose="00000400000000000000" pitchFamily="2" charset="-122"/>
              </a:endParaRPr>
            </a:p>
          </p:txBody>
        </p:sp>
        <p:sp>
          <p:nvSpPr>
            <p:cNvPr id="43" name="文本框 42"/>
            <p:cNvSpPr txBox="1"/>
            <p:nvPr>
              <p:custDataLst>
                <p:tags r:id="rId25"/>
              </p:custDataLst>
            </p:nvPr>
          </p:nvSpPr>
          <p:spPr>
            <a:xfrm>
              <a:off x="283599" y="1906534"/>
              <a:ext cx="2235567" cy="33718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ym typeface="HarmonyOS Sans SC Light" panose="00000400000000000000" pitchFamily="2" charset="-122"/>
                </a:rPr>
                <a:t>国防教育</a:t>
              </a:r>
              <a:endParaRPr lang="zh-CN" altLang="en-US" dirty="0">
                <a:sym typeface="HarmonyOS Sans SC Light" panose="00000400000000000000" pitchFamily="2" charset="-122"/>
              </a:endParaRPr>
            </a:p>
          </p:txBody>
        </p:sp>
      </p:grpSp>
      <p:grpSp>
        <p:nvGrpSpPr>
          <p:cNvPr id="44" name="组合 43"/>
          <p:cNvGrpSpPr/>
          <p:nvPr>
            <p:custDataLst>
              <p:tags r:id="rId26"/>
            </p:custDataLst>
          </p:nvPr>
        </p:nvGrpSpPr>
        <p:grpSpPr>
          <a:xfrm>
            <a:off x="6662782" y="3995954"/>
            <a:ext cx="2235568" cy="1067659"/>
            <a:chOff x="283598" y="1906534"/>
            <a:chExt cx="2235568" cy="1067659"/>
          </a:xfrm>
        </p:grpSpPr>
        <p:sp>
          <p:nvSpPr>
            <p:cNvPr id="46" name="文本框 45"/>
            <p:cNvSpPr txBox="1"/>
            <p:nvPr>
              <p:custDataLst>
                <p:tags r:id="rId27"/>
              </p:custDataLst>
            </p:nvPr>
          </p:nvSpPr>
          <p:spPr>
            <a:xfrm>
              <a:off x="283598" y="2190603"/>
              <a:ext cx="2023993" cy="783590"/>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sz="1000" b="1" dirty="0">
                  <a:sym typeface="HarmonyOS Sans SC Light" panose="00000400000000000000" pitchFamily="2" charset="-122"/>
                </a:rPr>
                <a:t>推动地方企业与军队的合作，鼓励科技创新，促进军民资源的共享和利用，提升国防科技水平</a:t>
              </a:r>
              <a:r>
                <a:rPr sz="1000" dirty="0">
                  <a:sym typeface="HarmonyOS Sans SC Light" panose="00000400000000000000" pitchFamily="2" charset="-122"/>
                </a:rPr>
                <a:t>。</a:t>
              </a:r>
              <a:endParaRPr sz="1000" dirty="0">
                <a:sym typeface="HarmonyOS Sans SC Light" panose="00000400000000000000" pitchFamily="2" charset="-122"/>
              </a:endParaRPr>
            </a:p>
          </p:txBody>
        </p:sp>
        <p:sp>
          <p:nvSpPr>
            <p:cNvPr id="47" name="文本框 46"/>
            <p:cNvSpPr txBox="1"/>
            <p:nvPr>
              <p:custDataLst>
                <p:tags r:id="rId28"/>
              </p:custDataLst>
            </p:nvPr>
          </p:nvSpPr>
          <p:spPr>
            <a:xfrm>
              <a:off x="283599" y="1906534"/>
              <a:ext cx="2235567" cy="33718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ym typeface="HarmonyOS Sans SC Light" panose="00000400000000000000" pitchFamily="2" charset="-122"/>
                </a:rPr>
                <a:t>鼓励军民融合</a:t>
              </a:r>
              <a:endParaRPr lang="zh-CN" altLang="en-US" dirty="0">
                <a:sym typeface="HarmonyOS Sans SC Light" panose="00000400000000000000" pitchFamily="2" charset="-122"/>
              </a:endParaRPr>
            </a:p>
          </p:txBody>
        </p:sp>
      </p:grpSp>
      <p:grpSp>
        <p:nvGrpSpPr>
          <p:cNvPr id="48" name="组合 47"/>
          <p:cNvGrpSpPr/>
          <p:nvPr>
            <p:custDataLst>
              <p:tags r:id="rId29"/>
            </p:custDataLst>
          </p:nvPr>
        </p:nvGrpSpPr>
        <p:grpSpPr>
          <a:xfrm>
            <a:off x="9091044" y="3401983"/>
            <a:ext cx="2235568" cy="1529304"/>
            <a:chOff x="283598" y="1906534"/>
            <a:chExt cx="2235568" cy="1529304"/>
          </a:xfrm>
        </p:grpSpPr>
        <p:sp>
          <p:nvSpPr>
            <p:cNvPr id="49" name="文本框 48"/>
            <p:cNvSpPr txBox="1"/>
            <p:nvPr>
              <p:custDataLst>
                <p:tags r:id="rId30"/>
              </p:custDataLst>
            </p:nvPr>
          </p:nvSpPr>
          <p:spPr>
            <a:xfrm>
              <a:off x="283598" y="2190603"/>
              <a:ext cx="2023993" cy="124523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sz="1000" b="1" dirty="0">
                  <a:sym typeface="HarmonyOS Sans SC Light" panose="00000400000000000000" pitchFamily="2" charset="-122"/>
                </a:rPr>
                <a:t>与高等院校合作，设立国防相关专业，培养高素质的军事和国防科技人才。同时，鼓励退役军人参与地方经济建设，发挥其专业技能。</a:t>
              </a:r>
              <a:endParaRPr sz="1000" b="1" dirty="0">
                <a:sym typeface="HarmonyOS Sans SC Light" panose="00000400000000000000" pitchFamily="2" charset="-122"/>
              </a:endParaRPr>
            </a:p>
          </p:txBody>
        </p:sp>
        <p:sp>
          <p:nvSpPr>
            <p:cNvPr id="50" name="文本框 49"/>
            <p:cNvSpPr txBox="1"/>
            <p:nvPr>
              <p:custDataLst>
                <p:tags r:id="rId31"/>
              </p:custDataLst>
            </p:nvPr>
          </p:nvSpPr>
          <p:spPr>
            <a:xfrm>
              <a:off x="283599" y="1906534"/>
              <a:ext cx="2235567" cy="33718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ym typeface="HarmonyOS Sans SC Light" panose="00000400000000000000" pitchFamily="2" charset="-122"/>
                </a:rPr>
                <a:t>建立人才培养机制</a:t>
              </a:r>
              <a:endParaRPr lang="zh-CN" altLang="en-US" dirty="0">
                <a:sym typeface="HarmonyOS Sans SC Light" panose="00000400000000000000" pitchFamily="2" charset="-122"/>
              </a:endParaRPr>
            </a:p>
          </p:txBody>
        </p:sp>
      </p:grpSp>
      <p:sp>
        <p:nvSpPr>
          <p:cNvPr id="53" name="文本框 52"/>
          <p:cNvSpPr txBox="1"/>
          <p:nvPr/>
        </p:nvSpPr>
        <p:spPr>
          <a:xfrm>
            <a:off x="1227876" y="1441529"/>
            <a:ext cx="2936404" cy="398780"/>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ctr"/>
            <a:r>
              <a:rPr lang="zh-CN" altLang="en-US" sz="2000" dirty="0">
                <a:solidFill>
                  <a:schemeClr val="bg1"/>
                </a:solidFill>
                <a:sym typeface="HarmonyOS Sans SC Light" panose="00000400000000000000" pitchFamily="2" charset="-122"/>
              </a:rPr>
              <a:t>国防实力提升阶梯</a:t>
            </a:r>
            <a:endParaRPr lang="zh-CN" altLang="en-US" sz="2000" dirty="0">
              <a:solidFill>
                <a:schemeClr val="bg1"/>
              </a:solidFill>
              <a:sym typeface="HarmonyOS Sans SC Light" panose="000004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ppt_x"/>
                                          </p:val>
                                        </p:tav>
                                        <p:tav tm="100000">
                                          <p:val>
                                            <p:strVal val="#ppt_x"/>
                                          </p:val>
                                        </p:tav>
                                      </p:tavLst>
                                    </p:anim>
                                    <p:anim calcmode="lin" valueType="num">
                                      <p:cBhvr additive="base">
                                        <p:cTn id="22" dur="500" fill="hold"/>
                                        <p:tgtEl>
                                          <p:spTgt spid="4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ppt_x"/>
                                          </p:val>
                                        </p:tav>
                                        <p:tav tm="100000">
                                          <p:val>
                                            <p:strVal val="#ppt_x"/>
                                          </p:val>
                                        </p:tav>
                                      </p:tavLst>
                                    </p:anim>
                                    <p:anim calcmode="lin" valueType="num">
                                      <p:cBhvr additive="base">
                                        <p:cTn id="36" dur="500" fill="hold"/>
                                        <p:tgtEl>
                                          <p:spTgt spid="4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ppt_x"/>
                                          </p:val>
                                        </p:tav>
                                        <p:tav tm="100000">
                                          <p:val>
                                            <p:strVal val="#ppt_x"/>
                                          </p:val>
                                        </p:tav>
                                      </p:tavLst>
                                    </p:anim>
                                    <p:anim calcmode="lin" valueType="num">
                                      <p:cBhvr additive="base">
                                        <p:cTn id="54" dur="500" fill="hold"/>
                                        <p:tgtEl>
                                          <p:spTgt spid="3"/>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P spid="4" grpId="1" animBg="1"/>
      <p:bldP spid="22" grpId="1" animBg="1"/>
      <p:bldP spid="6" grpId="0" animBg="1"/>
      <p:bldP spid="6" grpId="1" animBg="1"/>
      <p:bldP spid="5" grpId="0" animBg="1"/>
      <p:bldP spid="5" grpId="1" animBg="1"/>
      <p:bldP spid="3" grpId="0" animBg="1"/>
      <p:bldP spid="15" grpId="0" animBg="1"/>
      <p:bldP spid="3" grpId="1" animBg="1"/>
      <p:bldP spid="1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descr="D:\51PPT模板网\51pptmoban.com\图片.jpg"/>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descr="D:\51PPT模板网\51pptmoban.com\图片.jpg"/>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 name="文本框 1"/>
          <p:cNvSpPr txBox="1"/>
          <p:nvPr/>
        </p:nvSpPr>
        <p:spPr>
          <a:xfrm>
            <a:off x="2815771" y="3163311"/>
            <a:ext cx="6560458" cy="368300"/>
          </a:xfrm>
          <a:prstGeom prst="rect">
            <a:avLst/>
          </a:prstGeom>
          <a:noFill/>
        </p:spPr>
        <p:txBody>
          <a:bodyPr wrap="square">
            <a:spAutoFit/>
          </a:bodyPr>
          <a:lstStyle/>
          <a:p>
            <a:pPr algn="ctr">
              <a:lnSpc>
                <a:spcPct val="150000"/>
              </a:lnSpc>
            </a:pPr>
            <a:endParaRPr lang="zh-CN" altLang="en-US" sz="1200" b="1" dirty="0"/>
          </a:p>
        </p:txBody>
      </p:sp>
      <p:sp>
        <p:nvSpPr>
          <p:cNvPr id="4" name="文本框 3"/>
          <p:cNvSpPr txBox="1"/>
          <p:nvPr/>
        </p:nvSpPr>
        <p:spPr>
          <a:xfrm>
            <a:off x="1714500" y="1519555"/>
            <a:ext cx="9044305" cy="4420235"/>
          </a:xfrm>
          <a:prstGeom prst="rect">
            <a:avLst/>
          </a:prstGeom>
          <a:noFill/>
        </p:spPr>
        <p:txBody>
          <a:bodyPr wrap="square" rtlCol="0">
            <a:noAutofit/>
          </a:bodyPr>
          <a:p>
            <a:r>
              <a:rPr lang="zh-CN" altLang="en-US"/>
              <a:t>代翔：汇报；</a:t>
            </a:r>
            <a:r>
              <a:rPr lang="en-US" altLang="zh-CN"/>
              <a:t>ppt</a:t>
            </a:r>
            <a:r>
              <a:rPr lang="zh-CN" altLang="en-US"/>
              <a:t>，论文修改；实地考察；问卷星数据</a:t>
            </a:r>
            <a:r>
              <a:rPr lang="zh-CN" altLang="en-US"/>
              <a:t>分析；</a:t>
            </a:r>
            <a:endParaRPr lang="zh-CN" altLang="en-US"/>
          </a:p>
          <a:p>
            <a:endParaRPr lang="zh-CN" altLang="en-US"/>
          </a:p>
          <a:p>
            <a:endParaRPr lang="zh-CN" altLang="en-US"/>
          </a:p>
          <a:p>
            <a:endParaRPr lang="zh-CN" altLang="en-US"/>
          </a:p>
          <a:p>
            <a:r>
              <a:rPr lang="zh-CN" altLang="en-US"/>
              <a:t>高浩民：</a:t>
            </a:r>
            <a:r>
              <a:rPr lang="en-US" altLang="zh-CN"/>
              <a:t>ppt</a:t>
            </a:r>
            <a:r>
              <a:rPr lang="zh-CN" altLang="en-US"/>
              <a:t>制作</a:t>
            </a:r>
            <a:endParaRPr lang="zh-CN" altLang="en-US"/>
          </a:p>
          <a:p>
            <a:endParaRPr lang="zh-CN" altLang="en-US"/>
          </a:p>
          <a:p>
            <a:endParaRPr lang="zh-CN" altLang="en-US"/>
          </a:p>
          <a:p>
            <a:endParaRPr lang="zh-CN" altLang="en-US"/>
          </a:p>
          <a:p>
            <a:r>
              <a:rPr lang="zh-CN" altLang="en-US"/>
              <a:t>何琬瑞：问卷星制作及</a:t>
            </a:r>
            <a:r>
              <a:rPr lang="zh-CN" altLang="en-US"/>
              <a:t>数据收集</a:t>
            </a:r>
            <a:endParaRPr lang="zh-CN" altLang="en-US"/>
          </a:p>
          <a:p>
            <a:endParaRPr lang="zh-CN" altLang="en-US"/>
          </a:p>
          <a:p>
            <a:endParaRPr lang="zh-CN" altLang="en-US"/>
          </a:p>
          <a:p>
            <a:endParaRPr lang="zh-CN" altLang="en-US"/>
          </a:p>
          <a:p>
            <a:r>
              <a:rPr lang="zh-CN" altLang="en-US"/>
              <a:t>施雨岐：论文制作编</a:t>
            </a:r>
            <a:r>
              <a:rPr lang="zh-CN" altLang="en-US"/>
              <a:t>写</a:t>
            </a:r>
            <a:endParaRPr lang="zh-CN" altLang="en-US"/>
          </a:p>
        </p:txBody>
      </p:sp>
      <p:grpSp>
        <p:nvGrpSpPr>
          <p:cNvPr id="9" name="组合 8"/>
          <p:cNvGrpSpPr/>
          <p:nvPr/>
        </p:nvGrpSpPr>
        <p:grpSpPr>
          <a:xfrm>
            <a:off x="1345152" y="630646"/>
            <a:ext cx="3452686" cy="800175"/>
            <a:chOff x="2293109" y="2145992"/>
            <a:chExt cx="3452686" cy="800175"/>
          </a:xfrm>
        </p:grpSpPr>
        <p:sp>
          <p:nvSpPr>
            <p:cNvPr id="10" name="矩形: 圆角 19"/>
            <p:cNvSpPr/>
            <p:nvPr/>
          </p:nvSpPr>
          <p:spPr>
            <a:xfrm>
              <a:off x="2293109" y="2145992"/>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endParaRPr>
            </a:p>
          </p:txBody>
        </p:sp>
        <p:sp>
          <p:nvSpPr>
            <p:cNvPr id="11" name="文本框 10"/>
            <p:cNvSpPr txBox="1"/>
            <p:nvPr/>
          </p:nvSpPr>
          <p:spPr>
            <a:xfrm>
              <a:off x="3414767" y="2382834"/>
              <a:ext cx="1203960" cy="398780"/>
            </a:xfrm>
            <a:prstGeom prst="rect">
              <a:avLst/>
            </a:prstGeom>
            <a:noFill/>
          </p:spPr>
          <p:txBody>
            <a:bodyPr wrap="none" rtlCol="0">
              <a:spAutoFit/>
            </a:bodyPr>
            <a:p>
              <a:r>
                <a:rPr lang="zh-CN" altLang="en-US" sz="2000" b="1" dirty="0">
                  <a:solidFill>
                    <a:schemeClr val="bg1"/>
                  </a:solidFill>
                </a:rPr>
                <a:t>分工情况</a:t>
              </a:r>
              <a:endParaRPr lang="zh-CN" altLang="en-US" sz="20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descr="D:\51PPT模板网\51pptmoban.com\图片.jpg"/>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9" name="文本框 18"/>
          <p:cNvSpPr txBox="1"/>
          <p:nvPr/>
        </p:nvSpPr>
        <p:spPr>
          <a:xfrm>
            <a:off x="4453764" y="2627509"/>
            <a:ext cx="4373880" cy="1106805"/>
          </a:xfrm>
          <a:prstGeom prst="rect">
            <a:avLst/>
          </a:prstGeom>
          <a:noFill/>
        </p:spPr>
        <p:txBody>
          <a:bodyPr wrap="none" rtlCol="0">
            <a:spAutoFit/>
          </a:bodyPr>
          <a:lstStyle/>
          <a:p>
            <a:r>
              <a:rPr lang="zh-CN" altLang="en-US" sz="6600" dirty="0">
                <a:latin typeface="优设标题黑" panose="00000500000000000000" pitchFamily="2" charset="-122"/>
                <a:ea typeface="优设标题黑" panose="00000500000000000000" pitchFamily="2" charset="-122"/>
                <a:cs typeface="+mn-ea"/>
                <a:sym typeface="+mn-lt"/>
              </a:rPr>
              <a:t>感谢</a:t>
            </a:r>
            <a:r>
              <a:rPr lang="zh-CN" altLang="en-US" sz="6600" dirty="0">
                <a:latin typeface="优设标题黑" panose="00000500000000000000" pitchFamily="2" charset="-122"/>
                <a:ea typeface="优设标题黑" panose="00000500000000000000" pitchFamily="2" charset="-122"/>
                <a:cs typeface="+mn-ea"/>
                <a:sym typeface="+mn-lt"/>
              </a:rPr>
              <a:t>倾听！</a:t>
            </a:r>
            <a:endParaRPr lang="zh-CN" altLang="en-US" sz="6600" dirty="0">
              <a:latin typeface="优设标题黑" panose="00000500000000000000" pitchFamily="2" charset="-122"/>
              <a:ea typeface="优设标题黑" panose="00000500000000000000" pitchFamily="2" charset="-122"/>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descr="D:\51PPT模板网\51pptmoban.com\图片.jpg"/>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grpSp>
        <p:nvGrpSpPr>
          <p:cNvPr id="8" name="组合 7"/>
          <p:cNvGrpSpPr/>
          <p:nvPr/>
        </p:nvGrpSpPr>
        <p:grpSpPr>
          <a:xfrm>
            <a:off x="1345152" y="630646"/>
            <a:ext cx="3452686" cy="800175"/>
            <a:chOff x="2293109" y="2145992"/>
            <a:chExt cx="3452686" cy="800175"/>
          </a:xfrm>
        </p:grpSpPr>
        <p:sp>
          <p:nvSpPr>
            <p:cNvPr id="20" name="矩形: 圆角 19"/>
            <p:cNvSpPr/>
            <p:nvPr/>
          </p:nvSpPr>
          <p:spPr>
            <a:xfrm>
              <a:off x="2293109" y="2145992"/>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sp>
          <p:nvSpPr>
            <p:cNvPr id="5" name="文本框 4"/>
            <p:cNvSpPr txBox="1"/>
            <p:nvPr/>
          </p:nvSpPr>
          <p:spPr>
            <a:xfrm>
              <a:off x="3626857" y="2348544"/>
              <a:ext cx="867650" cy="398780"/>
            </a:xfrm>
            <a:prstGeom prst="rect">
              <a:avLst/>
            </a:prstGeom>
            <a:noFill/>
          </p:spPr>
          <p:txBody>
            <a:bodyPr wrap="none" rtlCol="0">
              <a:spAutoFit/>
            </a:bodyPr>
            <a:lstStyle/>
            <a:p>
              <a:r>
                <a:rPr lang="zh-CN" altLang="en-US" sz="2000" b="1" dirty="0">
                  <a:solidFill>
                    <a:schemeClr val="bg1"/>
                  </a:solidFill>
                </a:rPr>
                <a:t>摘要</a:t>
              </a:r>
              <a:endParaRPr lang="zh-CN" altLang="en-US" sz="2000" b="1" dirty="0">
                <a:solidFill>
                  <a:schemeClr val="bg1"/>
                </a:solidFill>
              </a:endParaRPr>
            </a:p>
          </p:txBody>
        </p:sp>
      </p:grpSp>
      <p:sp>
        <p:nvSpPr>
          <p:cNvPr id="2" name="文本框 1"/>
          <p:cNvSpPr txBox="1"/>
          <p:nvPr/>
        </p:nvSpPr>
        <p:spPr>
          <a:xfrm>
            <a:off x="1131570" y="1807210"/>
            <a:ext cx="5393690" cy="4420235"/>
          </a:xfrm>
          <a:prstGeom prst="rect">
            <a:avLst/>
          </a:prstGeom>
          <a:noFill/>
        </p:spPr>
        <p:txBody>
          <a:bodyPr wrap="square" rtlCol="0">
            <a:noAutofit/>
          </a:bodyPr>
          <a:p>
            <a:r>
              <a:rPr lang="zh-CN" altLang="en-US"/>
              <a:t>摘要：杭州是中国东南沿海的重要城市，具有重要的经济、科技、文化地位，同时也是军事战略的关键区域。作为浙江省的中心和长江三角洲的中心城市之一，杭州在国防建设上取得了显著成就，包括思想政治建设、练兵备战、建设发展、整肃治理等方面。这些成就体现在多个方面，如转型建设、精神状态、建设发展、政治建设、练兵备战、动员准备、依法治军、综合保障、管党治党、党管武装等。杭州的军事设施和国防教育对于提升国防实力和军事保障能力至关重要，对国家安全和稳定具有重要作用。</a:t>
            </a:r>
            <a:endParaRPr lang="zh-CN" altLang="en-US"/>
          </a:p>
          <a:p>
            <a:endParaRPr lang="zh-CN" altLang="en-US"/>
          </a:p>
          <a:p>
            <a:r>
              <a:rPr lang="zh-CN" altLang="en-US"/>
              <a:t>关键词：杭州、军事战略地位、国家政治军事形势、国防意识、爱国主义</a:t>
            </a:r>
            <a:endParaRPr lang="zh-CN" altLang="en-US"/>
          </a:p>
        </p:txBody>
      </p:sp>
      <p:pic>
        <p:nvPicPr>
          <p:cNvPr id="4" name="图片 3"/>
          <p:cNvPicPr>
            <a:picLocks noChangeAspect="1"/>
          </p:cNvPicPr>
          <p:nvPr/>
        </p:nvPicPr>
        <p:blipFill>
          <a:blip r:embed="rId1"/>
          <a:stretch>
            <a:fillRect/>
          </a:stretch>
        </p:blipFill>
        <p:spPr>
          <a:xfrm>
            <a:off x="6646545" y="1995805"/>
            <a:ext cx="5182235" cy="3781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19" name="文本框 18"/>
          <p:cNvSpPr txBox="1"/>
          <p:nvPr/>
        </p:nvSpPr>
        <p:spPr>
          <a:xfrm>
            <a:off x="5208574" y="348820"/>
            <a:ext cx="1742785" cy="1107996"/>
          </a:xfrm>
          <a:prstGeom prst="rect">
            <a:avLst/>
          </a:prstGeom>
          <a:noFill/>
        </p:spPr>
        <p:txBody>
          <a:bodyPr wrap="none" rtlCol="0">
            <a:spAutoFit/>
          </a:bodyPr>
          <a:lstStyle/>
          <a:p>
            <a:r>
              <a:rPr lang="zh-CN" altLang="en-US" sz="6600" dirty="0">
                <a:latin typeface="优设标题黑" panose="00000500000000000000" pitchFamily="2" charset="-122"/>
                <a:ea typeface="优设标题黑" panose="00000500000000000000" pitchFamily="2" charset="-122"/>
                <a:cs typeface="+mn-ea"/>
                <a:sym typeface="+mn-lt"/>
              </a:rPr>
              <a:t>目录</a:t>
            </a:r>
            <a:endParaRPr lang="zh-CN" altLang="en-US" sz="6600" dirty="0">
              <a:latin typeface="优设标题黑" panose="00000500000000000000" pitchFamily="2" charset="-122"/>
              <a:ea typeface="优设标题黑" panose="00000500000000000000" pitchFamily="2" charset="-122"/>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descr="D:\51PPT模板网\51pptmoban.com\图片.jpg"/>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4" name="文本框 3"/>
          <p:cNvSpPr txBox="1"/>
          <p:nvPr/>
        </p:nvSpPr>
        <p:spPr>
          <a:xfrm>
            <a:off x="4938658" y="1283959"/>
            <a:ext cx="2314684" cy="369332"/>
          </a:xfrm>
          <a:prstGeom prst="rect">
            <a:avLst/>
          </a:prstGeom>
          <a:noFill/>
        </p:spPr>
        <p:txBody>
          <a:bodyPr wrap="square">
            <a:spAutoFit/>
          </a:bodyPr>
          <a:lstStyle/>
          <a:p>
            <a:pPr algn="dist"/>
            <a:r>
              <a:rPr lang="zh-CN" altLang="en-US" dirty="0">
                <a:solidFill>
                  <a:schemeClr val="tx1">
                    <a:lumMod val="50000"/>
                    <a:lumOff val="50000"/>
                  </a:schemeClr>
                </a:solidFill>
              </a:rPr>
              <a:t>CONTENTS</a:t>
            </a:r>
            <a:endParaRPr lang="zh-CN" altLang="en-US" dirty="0">
              <a:solidFill>
                <a:schemeClr val="tx1">
                  <a:lumMod val="50000"/>
                  <a:lumOff val="50000"/>
                </a:schemeClr>
              </a:solidFill>
            </a:endParaRPr>
          </a:p>
        </p:txBody>
      </p:sp>
      <p:grpSp>
        <p:nvGrpSpPr>
          <p:cNvPr id="8" name="组合 7"/>
          <p:cNvGrpSpPr/>
          <p:nvPr>
            <p:custDataLst>
              <p:tags r:id="rId1"/>
            </p:custDataLst>
          </p:nvPr>
        </p:nvGrpSpPr>
        <p:grpSpPr>
          <a:xfrm>
            <a:off x="2328880" y="2279021"/>
            <a:ext cx="3452686" cy="800175"/>
            <a:chOff x="2293109" y="2145992"/>
            <a:chExt cx="3452686" cy="800175"/>
          </a:xfrm>
        </p:grpSpPr>
        <p:sp>
          <p:nvSpPr>
            <p:cNvPr id="20" name="矩形: 圆角 19"/>
            <p:cNvSpPr/>
            <p:nvPr>
              <p:custDataLst>
                <p:tags r:id="rId2"/>
              </p:custDataLst>
            </p:nvPr>
          </p:nvSpPr>
          <p:spPr>
            <a:xfrm>
              <a:off x="2293109" y="2145992"/>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7" name="组合 6"/>
            <p:cNvGrpSpPr/>
            <p:nvPr/>
          </p:nvGrpSpPr>
          <p:grpSpPr>
            <a:xfrm>
              <a:off x="2562024" y="2273758"/>
              <a:ext cx="1812828" cy="584775"/>
              <a:chOff x="1389162" y="2477225"/>
              <a:chExt cx="1812828" cy="584775"/>
            </a:xfrm>
          </p:grpSpPr>
          <p:sp>
            <p:nvSpPr>
              <p:cNvPr id="5" name="文本框 4"/>
              <p:cNvSpPr txBox="1"/>
              <p:nvPr>
                <p:custDataLst>
                  <p:tags r:id="rId3"/>
                </p:custDataLst>
              </p:nvPr>
            </p:nvSpPr>
            <p:spPr>
              <a:xfrm>
                <a:off x="2072360" y="2553281"/>
                <a:ext cx="1129630" cy="398780"/>
              </a:xfrm>
              <a:prstGeom prst="rect">
                <a:avLst/>
              </a:prstGeom>
              <a:noFill/>
            </p:spPr>
            <p:txBody>
              <a:bodyPr wrap="none" rtlCol="0">
                <a:spAutoFit/>
              </a:bodyPr>
              <a:lstStyle/>
              <a:p>
                <a:pPr algn="l"/>
                <a:r>
                  <a:rPr lang="zh-CN" altLang="en-US" sz="2000" b="1" dirty="0">
                    <a:solidFill>
                      <a:schemeClr val="bg1"/>
                    </a:solidFill>
                  </a:rPr>
                  <a:t>杭州地区的军事设施</a:t>
                </a:r>
                <a:endParaRPr lang="zh-CN" altLang="en-US" sz="2000" b="1" dirty="0">
                  <a:solidFill>
                    <a:schemeClr val="bg1"/>
                  </a:solidFill>
                </a:endParaRPr>
              </a:p>
            </p:txBody>
          </p:sp>
          <p:sp>
            <p:nvSpPr>
              <p:cNvPr id="6" name="文本框 5"/>
              <p:cNvSpPr txBox="1"/>
              <p:nvPr>
                <p:custDataLst>
                  <p:tags r:id="rId4"/>
                </p:custDataLst>
              </p:nvPr>
            </p:nvSpPr>
            <p:spPr>
              <a:xfrm>
                <a:off x="1389162" y="2477225"/>
                <a:ext cx="683200" cy="58477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01</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grpSp>
      <p:grpSp>
        <p:nvGrpSpPr>
          <p:cNvPr id="9" name="组合 8"/>
          <p:cNvGrpSpPr/>
          <p:nvPr>
            <p:custDataLst>
              <p:tags r:id="rId5"/>
            </p:custDataLst>
          </p:nvPr>
        </p:nvGrpSpPr>
        <p:grpSpPr>
          <a:xfrm>
            <a:off x="6378366" y="2279021"/>
            <a:ext cx="3452686" cy="800175"/>
            <a:chOff x="2293109" y="2145992"/>
            <a:chExt cx="3452686" cy="800175"/>
          </a:xfrm>
        </p:grpSpPr>
        <p:sp>
          <p:nvSpPr>
            <p:cNvPr id="10" name="矩形: 圆角 9"/>
            <p:cNvSpPr/>
            <p:nvPr>
              <p:custDataLst>
                <p:tags r:id="rId6"/>
              </p:custDataLst>
            </p:nvPr>
          </p:nvSpPr>
          <p:spPr>
            <a:xfrm>
              <a:off x="2293109" y="2145992"/>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11" name="组合 10"/>
            <p:cNvGrpSpPr/>
            <p:nvPr/>
          </p:nvGrpSpPr>
          <p:grpSpPr>
            <a:xfrm>
              <a:off x="2562659" y="2273758"/>
              <a:ext cx="2954593" cy="584775"/>
              <a:chOff x="1389797" y="2477225"/>
              <a:chExt cx="2954593" cy="584775"/>
            </a:xfrm>
          </p:grpSpPr>
          <p:sp>
            <p:nvSpPr>
              <p:cNvPr id="13" name="文本框 12"/>
              <p:cNvSpPr txBox="1"/>
              <p:nvPr>
                <p:custDataLst>
                  <p:tags r:id="rId7"/>
                </p:custDataLst>
              </p:nvPr>
            </p:nvSpPr>
            <p:spPr>
              <a:xfrm>
                <a:off x="2119350" y="2553281"/>
                <a:ext cx="2225040" cy="398780"/>
              </a:xfrm>
              <a:prstGeom prst="rect">
                <a:avLst/>
              </a:prstGeom>
              <a:noFill/>
            </p:spPr>
            <p:txBody>
              <a:bodyPr wrap="none" rtlCol="0">
                <a:spAutoFit/>
              </a:bodyPr>
              <a:lstStyle/>
              <a:p>
                <a:pPr algn="l"/>
                <a:r>
                  <a:rPr lang="zh-CN" altLang="en-US" sz="2000" b="1" dirty="0">
                    <a:solidFill>
                      <a:schemeClr val="bg1"/>
                    </a:solidFill>
                  </a:rPr>
                  <a:t>杭州国防教育现状</a:t>
                </a:r>
                <a:endParaRPr lang="zh-CN" altLang="en-US" sz="2000" b="1" dirty="0">
                  <a:solidFill>
                    <a:schemeClr val="bg1"/>
                  </a:solidFill>
                </a:endParaRPr>
              </a:p>
            </p:txBody>
          </p:sp>
          <p:sp>
            <p:nvSpPr>
              <p:cNvPr id="14" name="文本框 13"/>
              <p:cNvSpPr txBox="1"/>
              <p:nvPr>
                <p:custDataLst>
                  <p:tags r:id="rId8"/>
                </p:custDataLst>
              </p:nvPr>
            </p:nvSpPr>
            <p:spPr>
              <a:xfrm>
                <a:off x="1389797" y="2477225"/>
                <a:ext cx="729687" cy="58477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02</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grpSp>
      <p:grpSp>
        <p:nvGrpSpPr>
          <p:cNvPr id="17" name="组合 16"/>
          <p:cNvGrpSpPr/>
          <p:nvPr>
            <p:custDataLst>
              <p:tags r:id="rId9"/>
            </p:custDataLst>
          </p:nvPr>
        </p:nvGrpSpPr>
        <p:grpSpPr>
          <a:xfrm>
            <a:off x="2328880" y="3420677"/>
            <a:ext cx="3452686" cy="1760799"/>
            <a:chOff x="2293109" y="1185368"/>
            <a:chExt cx="3452686" cy="1760799"/>
          </a:xfrm>
        </p:grpSpPr>
        <p:sp>
          <p:nvSpPr>
            <p:cNvPr id="32" name="矩形: 圆角 31"/>
            <p:cNvSpPr/>
            <p:nvPr>
              <p:custDataLst>
                <p:tags r:id="rId10"/>
              </p:custDataLst>
            </p:nvPr>
          </p:nvSpPr>
          <p:spPr>
            <a:xfrm>
              <a:off x="2293109" y="2145992"/>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33" name="组合 32"/>
            <p:cNvGrpSpPr/>
            <p:nvPr/>
          </p:nvGrpSpPr>
          <p:grpSpPr>
            <a:xfrm>
              <a:off x="2558214" y="1185368"/>
              <a:ext cx="3096260" cy="1671955"/>
              <a:chOff x="1385352" y="1388835"/>
              <a:chExt cx="3096260" cy="1671955"/>
            </a:xfrm>
          </p:grpSpPr>
          <p:sp>
            <p:nvSpPr>
              <p:cNvPr id="34" name="文本框 33"/>
              <p:cNvSpPr txBox="1"/>
              <p:nvPr>
                <p:custDataLst>
                  <p:tags r:id="rId11"/>
                </p:custDataLst>
              </p:nvPr>
            </p:nvSpPr>
            <p:spPr>
              <a:xfrm>
                <a:off x="1937802" y="2477225"/>
                <a:ext cx="2543810" cy="399415"/>
              </a:xfrm>
              <a:prstGeom prst="rect">
                <a:avLst/>
              </a:prstGeom>
              <a:noFill/>
            </p:spPr>
            <p:txBody>
              <a:bodyPr wrap="square" rtlCol="0">
                <a:noAutofit/>
              </a:bodyPr>
              <a:lstStyle/>
              <a:p>
                <a:pPr algn="l"/>
                <a:r>
                  <a:rPr lang="zh-CN" altLang="en-US" sz="2000" b="1" dirty="0">
                    <a:solidFill>
                      <a:schemeClr val="bg1"/>
                    </a:solidFill>
                  </a:rPr>
                  <a:t>杭州地区国防建设的挑战</a:t>
                </a:r>
                <a:endParaRPr lang="zh-CN" altLang="en-US" sz="2000" b="1" dirty="0">
                  <a:solidFill>
                    <a:schemeClr val="bg1"/>
                  </a:solidFill>
                </a:endParaRPr>
              </a:p>
            </p:txBody>
          </p:sp>
          <p:sp>
            <p:nvSpPr>
              <p:cNvPr id="36" name="文本框 35"/>
              <p:cNvSpPr txBox="1"/>
              <p:nvPr>
                <p:custDataLst>
                  <p:tags r:id="rId12"/>
                </p:custDataLst>
              </p:nvPr>
            </p:nvSpPr>
            <p:spPr>
              <a:xfrm>
                <a:off x="1385352" y="2477225"/>
                <a:ext cx="589280" cy="58356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04</a:t>
                </a:r>
                <a:endParaRPr lang="zh-CN" altLang="en-US" sz="3200" dirty="0">
                  <a:solidFill>
                    <a:schemeClr val="bg1"/>
                  </a:solidFill>
                  <a:latin typeface="MiSans Heavy" panose="00000A00000000000000" pitchFamily="2" charset="-122"/>
                  <a:ea typeface="MiSans Heavy" panose="00000A00000000000000" pitchFamily="2" charset="-122"/>
                </a:endParaRPr>
              </a:p>
            </p:txBody>
          </p:sp>
          <p:sp>
            <p:nvSpPr>
              <p:cNvPr id="15" name="文本框 14"/>
              <p:cNvSpPr txBox="1"/>
              <p:nvPr>
                <p:custDataLst>
                  <p:tags r:id="rId13"/>
                </p:custDataLst>
              </p:nvPr>
            </p:nvSpPr>
            <p:spPr>
              <a:xfrm>
                <a:off x="3361472" y="1388835"/>
                <a:ext cx="589280" cy="583565"/>
              </a:xfrm>
              <a:prstGeom prst="rect">
                <a:avLst/>
              </a:prstGeom>
              <a:noFill/>
            </p:spPr>
            <p:txBody>
              <a:bodyPr wrap="none" rtlCol="0">
                <a:spAutoFit/>
              </a:bodyPr>
              <a:p>
                <a:r>
                  <a:rPr lang="en-US" altLang="zh-CN" sz="3200" dirty="0">
                    <a:solidFill>
                      <a:schemeClr val="bg1"/>
                    </a:solidFill>
                    <a:latin typeface="MiSans Heavy" panose="00000A00000000000000" pitchFamily="2" charset="-122"/>
                    <a:ea typeface="MiSans Heavy" panose="00000A00000000000000" pitchFamily="2" charset="-122"/>
                  </a:rPr>
                  <a:t>04</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grpSp>
      <p:grpSp>
        <p:nvGrpSpPr>
          <p:cNvPr id="18" name="组合 17"/>
          <p:cNvGrpSpPr/>
          <p:nvPr>
            <p:custDataLst>
              <p:tags r:id="rId14"/>
            </p:custDataLst>
          </p:nvPr>
        </p:nvGrpSpPr>
        <p:grpSpPr>
          <a:xfrm>
            <a:off x="4353351" y="3311961"/>
            <a:ext cx="5477701" cy="1869515"/>
            <a:chOff x="268094" y="1714827"/>
            <a:chExt cx="5477701" cy="1869515"/>
          </a:xfrm>
        </p:grpSpPr>
        <p:sp>
          <p:nvSpPr>
            <p:cNvPr id="28" name="矩形: 圆角 27"/>
            <p:cNvSpPr/>
            <p:nvPr>
              <p:custDataLst>
                <p:tags r:id="rId15"/>
              </p:custDataLst>
            </p:nvPr>
          </p:nvSpPr>
          <p:spPr>
            <a:xfrm>
              <a:off x="2293109" y="2784167"/>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29" name="组合 28"/>
            <p:cNvGrpSpPr/>
            <p:nvPr/>
          </p:nvGrpSpPr>
          <p:grpSpPr>
            <a:xfrm>
              <a:off x="2429192" y="2912251"/>
              <a:ext cx="1661180" cy="583565"/>
              <a:chOff x="1256330" y="3115718"/>
              <a:chExt cx="1661180" cy="583565"/>
            </a:xfrm>
          </p:grpSpPr>
          <p:sp>
            <p:nvSpPr>
              <p:cNvPr id="30" name="文本框 29"/>
              <p:cNvSpPr txBox="1"/>
              <p:nvPr>
                <p:custDataLst>
                  <p:tags r:id="rId16"/>
                </p:custDataLst>
              </p:nvPr>
            </p:nvSpPr>
            <p:spPr>
              <a:xfrm>
                <a:off x="1787880" y="3183836"/>
                <a:ext cx="1129630" cy="398780"/>
              </a:xfrm>
              <a:prstGeom prst="rect">
                <a:avLst/>
              </a:prstGeom>
              <a:noFill/>
            </p:spPr>
            <p:txBody>
              <a:bodyPr wrap="none" rtlCol="0">
                <a:spAutoFit/>
              </a:bodyPr>
              <a:lstStyle/>
              <a:p>
                <a:pPr algn="l"/>
                <a:r>
                  <a:rPr lang="zh-CN" altLang="en-US" sz="2000" b="1" dirty="0">
                    <a:solidFill>
                      <a:schemeClr val="bg1"/>
                    </a:solidFill>
                  </a:rPr>
                  <a:t>提升国防实力的建议</a:t>
                </a:r>
                <a:endParaRPr lang="zh-CN" altLang="en-US" sz="2000" b="1" dirty="0">
                  <a:solidFill>
                    <a:schemeClr val="bg1"/>
                  </a:solidFill>
                </a:endParaRPr>
              </a:p>
            </p:txBody>
          </p:sp>
          <p:sp>
            <p:nvSpPr>
              <p:cNvPr id="31" name="文本框 30"/>
              <p:cNvSpPr txBox="1"/>
              <p:nvPr>
                <p:custDataLst>
                  <p:tags r:id="rId17"/>
                </p:custDataLst>
              </p:nvPr>
            </p:nvSpPr>
            <p:spPr>
              <a:xfrm>
                <a:off x="1256330" y="3115718"/>
                <a:ext cx="589280" cy="58356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05</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sp>
          <p:nvSpPr>
            <p:cNvPr id="2" name="矩形: 圆角 27"/>
            <p:cNvSpPr/>
            <p:nvPr>
              <p:custDataLst>
                <p:tags r:id="rId18"/>
              </p:custDataLst>
            </p:nvPr>
          </p:nvSpPr>
          <p:spPr>
            <a:xfrm>
              <a:off x="268094" y="1714827"/>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endParaRPr>
            </a:p>
          </p:txBody>
        </p:sp>
      </p:grpSp>
      <p:sp>
        <p:nvSpPr>
          <p:cNvPr id="16" name="文本框 15"/>
          <p:cNvSpPr txBox="1"/>
          <p:nvPr/>
        </p:nvSpPr>
        <p:spPr>
          <a:xfrm>
            <a:off x="4639310" y="3419475"/>
            <a:ext cx="732790" cy="584835"/>
          </a:xfrm>
          <a:prstGeom prst="rect">
            <a:avLst/>
          </a:prstGeom>
          <a:noFill/>
        </p:spPr>
        <p:txBody>
          <a:bodyPr wrap="square" rtlCol="0">
            <a:noAutofit/>
          </a:bodyPr>
          <a:p>
            <a:endParaRPr lang="en-US" altLang="zh-CN">
              <a:cs typeface="+mn-lt"/>
            </a:endParaRPr>
          </a:p>
        </p:txBody>
      </p:sp>
      <p:sp>
        <p:nvSpPr>
          <p:cNvPr id="21" name="文本框 20"/>
          <p:cNvSpPr txBox="1"/>
          <p:nvPr>
            <p:custDataLst>
              <p:tags r:id="rId19"/>
            </p:custDataLst>
          </p:nvPr>
        </p:nvSpPr>
        <p:spPr>
          <a:xfrm>
            <a:off x="4619000" y="3420677"/>
            <a:ext cx="589280" cy="583565"/>
          </a:xfrm>
          <a:prstGeom prst="rect">
            <a:avLst/>
          </a:prstGeom>
          <a:noFill/>
        </p:spPr>
        <p:txBody>
          <a:bodyPr wrap="none" rtlCol="0">
            <a:spAutoFit/>
          </a:bodyPr>
          <a:p>
            <a:r>
              <a:rPr lang="en-US" altLang="zh-CN" sz="3200" dirty="0">
                <a:solidFill>
                  <a:schemeClr val="bg1"/>
                </a:solidFill>
                <a:latin typeface="MiSans Heavy" panose="00000A00000000000000" pitchFamily="2" charset="-122"/>
                <a:ea typeface="MiSans Heavy" panose="00000A00000000000000" pitchFamily="2" charset="-122"/>
              </a:rPr>
              <a:t>03</a:t>
            </a:r>
            <a:endParaRPr lang="zh-CN" altLang="en-US" sz="3200" dirty="0">
              <a:solidFill>
                <a:schemeClr val="bg1"/>
              </a:solidFill>
              <a:latin typeface="MiSans Heavy" panose="00000A00000000000000" pitchFamily="2" charset="-122"/>
              <a:ea typeface="MiSans Heavy" panose="00000A00000000000000" pitchFamily="2" charset="-122"/>
            </a:endParaRPr>
          </a:p>
        </p:txBody>
      </p:sp>
      <p:sp>
        <p:nvSpPr>
          <p:cNvPr id="22" name="文本框 21"/>
          <p:cNvSpPr txBox="1"/>
          <p:nvPr>
            <p:custDataLst>
              <p:tags r:id="rId20"/>
            </p:custDataLst>
          </p:nvPr>
        </p:nvSpPr>
        <p:spPr>
          <a:xfrm>
            <a:off x="5208280" y="3420677"/>
            <a:ext cx="2543810" cy="399415"/>
          </a:xfrm>
          <a:prstGeom prst="rect">
            <a:avLst/>
          </a:prstGeom>
          <a:noFill/>
        </p:spPr>
        <p:txBody>
          <a:bodyPr wrap="square" rtlCol="0">
            <a:noAutofit/>
          </a:bodyPr>
          <a:p>
            <a:pPr algn="l"/>
            <a:r>
              <a:rPr lang="zh-CN" altLang="en-US" sz="2000" b="1" dirty="0">
                <a:solidFill>
                  <a:schemeClr val="bg1"/>
                </a:solidFill>
              </a:rPr>
              <a:t>国防教育基地</a:t>
            </a:r>
            <a:r>
              <a:rPr lang="zh-CN" altLang="en-US" sz="2000" b="1" dirty="0">
                <a:solidFill>
                  <a:schemeClr val="bg1"/>
                </a:solidFill>
              </a:rPr>
              <a:t>实地考察</a:t>
            </a:r>
            <a:endParaRPr lang="zh-CN" altLang="en-US" sz="2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descr="D:\51PPT模板网\51pptmoban.com\图片.jpg"/>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descr="D:\51PPT模板网\51pptmoban.com\图片.jpg"/>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grpSp>
        <p:nvGrpSpPr>
          <p:cNvPr id="8" name="组合 7"/>
          <p:cNvGrpSpPr/>
          <p:nvPr/>
        </p:nvGrpSpPr>
        <p:grpSpPr>
          <a:xfrm>
            <a:off x="4369657" y="2885531"/>
            <a:ext cx="3452686" cy="800175"/>
            <a:chOff x="2293109" y="2145992"/>
            <a:chExt cx="3452686" cy="800175"/>
          </a:xfrm>
        </p:grpSpPr>
        <p:sp>
          <p:nvSpPr>
            <p:cNvPr id="20" name="矩形: 圆角 19"/>
            <p:cNvSpPr/>
            <p:nvPr/>
          </p:nvSpPr>
          <p:spPr>
            <a:xfrm>
              <a:off x="2293109" y="2145992"/>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7" name="组合 6"/>
            <p:cNvGrpSpPr/>
            <p:nvPr/>
          </p:nvGrpSpPr>
          <p:grpSpPr>
            <a:xfrm>
              <a:off x="2778559" y="2273758"/>
              <a:ext cx="2902523" cy="584775"/>
              <a:chOff x="1605697" y="2477225"/>
              <a:chExt cx="2902523" cy="584775"/>
            </a:xfrm>
          </p:grpSpPr>
          <p:sp>
            <p:nvSpPr>
              <p:cNvPr id="5" name="文本框 4"/>
              <p:cNvSpPr txBox="1"/>
              <p:nvPr/>
            </p:nvSpPr>
            <p:spPr>
              <a:xfrm>
                <a:off x="2027910" y="2552011"/>
                <a:ext cx="2480310" cy="398780"/>
              </a:xfrm>
              <a:prstGeom prst="rect">
                <a:avLst/>
              </a:prstGeom>
              <a:noFill/>
            </p:spPr>
            <p:txBody>
              <a:bodyPr wrap="none" rtlCol="0">
                <a:spAutoFit/>
              </a:bodyPr>
              <a:lstStyle/>
              <a:p>
                <a:pPr algn="l"/>
                <a:r>
                  <a:rPr lang="zh-CN" altLang="en-US" sz="2000" b="1" dirty="0">
                    <a:solidFill>
                      <a:schemeClr val="bg1"/>
                    </a:solidFill>
                  </a:rPr>
                  <a:t>杭</a:t>
                </a:r>
                <a:r>
                  <a:rPr lang="zh-CN" altLang="en-US" sz="2000" b="1" dirty="0">
                    <a:solidFill>
                      <a:schemeClr val="bg1"/>
                    </a:solidFill>
                    <a:sym typeface="+mn-ea"/>
                  </a:rPr>
                  <a:t>州地区的军事设施</a:t>
                </a:r>
                <a:endParaRPr lang="zh-CN" altLang="en-US" sz="2000" b="1" dirty="0">
                  <a:solidFill>
                    <a:schemeClr val="bg1"/>
                  </a:solidFill>
                </a:endParaRPr>
              </a:p>
            </p:txBody>
          </p:sp>
          <p:sp>
            <p:nvSpPr>
              <p:cNvPr id="6" name="文本框 5"/>
              <p:cNvSpPr txBox="1"/>
              <p:nvPr/>
            </p:nvSpPr>
            <p:spPr>
              <a:xfrm>
                <a:off x="1605697" y="2477225"/>
                <a:ext cx="683200" cy="58477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01</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grpSp>
      <p:sp>
        <p:nvSpPr>
          <p:cNvPr id="2" name="文本框 1"/>
          <p:cNvSpPr txBox="1"/>
          <p:nvPr/>
        </p:nvSpPr>
        <p:spPr>
          <a:xfrm>
            <a:off x="2815771" y="3163311"/>
            <a:ext cx="6560458" cy="368300"/>
          </a:xfrm>
          <a:prstGeom prst="rect">
            <a:avLst/>
          </a:prstGeom>
          <a:noFill/>
        </p:spPr>
        <p:txBody>
          <a:bodyPr wrap="square">
            <a:spAutoFit/>
          </a:bodyPr>
          <a:lstStyle/>
          <a:p>
            <a:pPr algn="ctr">
              <a:lnSpc>
                <a:spcPct val="150000"/>
              </a:lnSpc>
            </a:pPr>
            <a:endParaRPr lang="zh-CN" altLang="en-US" sz="1200" b="1"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组合 26"/>
          <p:cNvGrpSpPr/>
          <p:nvPr/>
        </p:nvGrpSpPr>
        <p:grpSpPr>
          <a:xfrm>
            <a:off x="4369657" y="140369"/>
            <a:ext cx="3452686" cy="800175"/>
            <a:chOff x="2293109" y="2145992"/>
            <a:chExt cx="3452686" cy="800175"/>
          </a:xfrm>
        </p:grpSpPr>
        <p:sp>
          <p:nvSpPr>
            <p:cNvPr id="28" name="矩形: 圆角 27"/>
            <p:cNvSpPr/>
            <p:nvPr/>
          </p:nvSpPr>
          <p:spPr>
            <a:xfrm>
              <a:off x="2293109" y="2145992"/>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29" name="组合 28"/>
            <p:cNvGrpSpPr/>
            <p:nvPr/>
          </p:nvGrpSpPr>
          <p:grpSpPr>
            <a:xfrm>
              <a:off x="2778559" y="2273758"/>
              <a:ext cx="2506326" cy="584775"/>
              <a:chOff x="1605697" y="2477225"/>
              <a:chExt cx="2506326" cy="584775"/>
            </a:xfrm>
          </p:grpSpPr>
          <p:sp>
            <p:nvSpPr>
              <p:cNvPr id="30" name="文本框 29"/>
              <p:cNvSpPr txBox="1"/>
              <p:nvPr/>
            </p:nvSpPr>
            <p:spPr>
              <a:xfrm>
                <a:off x="2182850" y="2552011"/>
                <a:ext cx="1929173" cy="398780"/>
              </a:xfrm>
              <a:prstGeom prst="rect">
                <a:avLst/>
              </a:prstGeom>
              <a:noFill/>
            </p:spPr>
            <p:txBody>
              <a:bodyPr wrap="none" rtlCol="0">
                <a:spAutoFit/>
              </a:bodyPr>
              <a:lstStyle/>
              <a:p>
                <a:pPr algn="l"/>
                <a:r>
                  <a:rPr lang="zh-CN" altLang="en-US" sz="2000" b="1" dirty="0">
                    <a:solidFill>
                      <a:schemeClr val="bg1"/>
                    </a:solidFill>
                    <a:sym typeface="+mn-ea"/>
                  </a:rPr>
                  <a:t>杭</a:t>
                </a:r>
                <a:r>
                  <a:rPr lang="zh-CN" altLang="en-US" sz="2000" b="1" dirty="0">
                    <a:solidFill>
                      <a:schemeClr val="bg1"/>
                    </a:solidFill>
                    <a:sym typeface="+mn-ea"/>
                  </a:rPr>
                  <a:t>州地区的军事设施</a:t>
                </a:r>
                <a:endParaRPr lang="zh-CN" altLang="en-US" sz="2000" b="1" dirty="0">
                  <a:solidFill>
                    <a:schemeClr val="bg1"/>
                  </a:solidFill>
                </a:endParaRPr>
              </a:p>
            </p:txBody>
          </p:sp>
          <p:sp>
            <p:nvSpPr>
              <p:cNvPr id="31" name="文本框 30"/>
              <p:cNvSpPr txBox="1"/>
              <p:nvPr/>
            </p:nvSpPr>
            <p:spPr>
              <a:xfrm>
                <a:off x="1605697" y="2477225"/>
                <a:ext cx="683200" cy="58477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01</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grpSp>
      <p:sp>
        <p:nvSpPr>
          <p:cNvPr id="2" name="任意多边形: 形状 1" descr="D:\51PPT模板网\51pptmoban.com\图片.jpg"/>
          <p:cNvSpPr/>
          <p:nvPr>
            <p:custDataLst>
              <p:tags r:id="rId1"/>
            </p:custDataLst>
          </p:nvPr>
        </p:nvSpPr>
        <p:spPr>
          <a:xfrm>
            <a:off x="6179991" y="2068326"/>
            <a:ext cx="1516209" cy="1494421"/>
          </a:xfrm>
          <a:custGeom>
            <a:avLst/>
            <a:gdLst>
              <a:gd name="connsiteX0" fmla="*/ 0 w 1175973"/>
              <a:gd name="connsiteY0" fmla="*/ 0 h 1159074"/>
              <a:gd name="connsiteX1" fmla="*/ 1153938 w 1175973"/>
              <a:gd name="connsiteY1" fmla="*/ 940487 h 1159074"/>
              <a:gd name="connsiteX2" fmla="*/ 1175973 w 1175973"/>
              <a:gd name="connsiteY2" fmla="*/ 1159074 h 1159074"/>
              <a:gd name="connsiteX3" fmla="*/ 0 w 1175973"/>
              <a:gd name="connsiteY3" fmla="*/ 1159074 h 1159074"/>
            </a:gdLst>
            <a:ahLst/>
            <a:cxnLst>
              <a:cxn ang="0">
                <a:pos x="connsiteX0" y="connsiteY0"/>
              </a:cxn>
              <a:cxn ang="0">
                <a:pos x="connsiteX1" y="connsiteY1"/>
              </a:cxn>
              <a:cxn ang="0">
                <a:pos x="connsiteX2" y="connsiteY2"/>
              </a:cxn>
              <a:cxn ang="0">
                <a:pos x="connsiteX3" y="connsiteY3"/>
              </a:cxn>
            </a:cxnLst>
            <a:rect l="l" t="t" r="r" b="b"/>
            <a:pathLst>
              <a:path w="1175973" h="1159074">
                <a:moveTo>
                  <a:pt x="0" y="0"/>
                </a:moveTo>
                <a:cubicBezTo>
                  <a:pt x="569204" y="0"/>
                  <a:pt x="1044106" y="403752"/>
                  <a:pt x="1153938" y="940487"/>
                </a:cubicBezTo>
                <a:lnTo>
                  <a:pt x="1175973" y="1159074"/>
                </a:lnTo>
                <a:lnTo>
                  <a:pt x="0" y="1159074"/>
                </a:lnTo>
                <a:close/>
              </a:path>
            </a:pathLst>
          </a:custGeom>
          <a:solidFill>
            <a:srgbClr val="EDE2D7"/>
          </a:solidFill>
          <a:ln w="25400" cap="flat">
            <a:noFill/>
            <a:prstDash val="solid"/>
            <a:miter/>
          </a:ln>
        </p:spPr>
        <p:txBody>
          <a:bodyPr wrap="square" rtlCol="0" anchor="ctr">
            <a:noAutofit/>
          </a:bodyPr>
          <a:lstStyle/>
          <a:p>
            <a:pPr fontAlgn="base"/>
            <a:endParaRPr lang="zh-CN" altLang="en-US">
              <a:solidFill>
                <a:schemeClr val="tx1"/>
              </a:solidFill>
              <a:latin typeface="Arial" panose="020B0604020202020204" pitchFamily="34" charset="0"/>
            </a:endParaRPr>
          </a:p>
        </p:txBody>
      </p:sp>
      <p:sp>
        <p:nvSpPr>
          <p:cNvPr id="3" name="任意多边形: 形状 2"/>
          <p:cNvSpPr/>
          <p:nvPr>
            <p:custDataLst>
              <p:tags r:id="rId2"/>
            </p:custDataLst>
          </p:nvPr>
        </p:nvSpPr>
        <p:spPr>
          <a:xfrm rot="10800000" flipV="1">
            <a:off x="4503185" y="2068326"/>
            <a:ext cx="1516209" cy="1494421"/>
          </a:xfrm>
          <a:custGeom>
            <a:avLst/>
            <a:gdLst>
              <a:gd name="connsiteX0" fmla="*/ 0 w 1175973"/>
              <a:gd name="connsiteY0" fmla="*/ 0 h 1159074"/>
              <a:gd name="connsiteX1" fmla="*/ 1153938 w 1175973"/>
              <a:gd name="connsiteY1" fmla="*/ 940487 h 1159074"/>
              <a:gd name="connsiteX2" fmla="*/ 1175973 w 1175973"/>
              <a:gd name="connsiteY2" fmla="*/ 1159074 h 1159074"/>
              <a:gd name="connsiteX3" fmla="*/ 0 w 1175973"/>
              <a:gd name="connsiteY3" fmla="*/ 1159074 h 1159074"/>
            </a:gdLst>
            <a:ahLst/>
            <a:cxnLst>
              <a:cxn ang="0">
                <a:pos x="connsiteX0" y="connsiteY0"/>
              </a:cxn>
              <a:cxn ang="0">
                <a:pos x="connsiteX1" y="connsiteY1"/>
              </a:cxn>
              <a:cxn ang="0">
                <a:pos x="connsiteX2" y="connsiteY2"/>
              </a:cxn>
              <a:cxn ang="0">
                <a:pos x="connsiteX3" y="connsiteY3"/>
              </a:cxn>
            </a:cxnLst>
            <a:rect l="l" t="t" r="r" b="b"/>
            <a:pathLst>
              <a:path w="1175973" h="1159074">
                <a:moveTo>
                  <a:pt x="0" y="0"/>
                </a:moveTo>
                <a:cubicBezTo>
                  <a:pt x="569204" y="0"/>
                  <a:pt x="1044106" y="403752"/>
                  <a:pt x="1153938" y="940487"/>
                </a:cubicBezTo>
                <a:lnTo>
                  <a:pt x="1175973" y="1159074"/>
                </a:lnTo>
                <a:lnTo>
                  <a:pt x="0" y="1159074"/>
                </a:lnTo>
                <a:close/>
              </a:path>
            </a:pathLst>
          </a:cu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700">
              <a:solidFill>
                <a:srgbClr val="FFFFFF"/>
              </a:solidFill>
              <a:latin typeface="+mn-ea"/>
            </a:endParaRPr>
          </a:p>
        </p:txBody>
      </p:sp>
      <p:sp>
        <p:nvSpPr>
          <p:cNvPr id="4" name="任意多边形: 形状 3"/>
          <p:cNvSpPr/>
          <p:nvPr>
            <p:custDataLst>
              <p:tags r:id="rId3"/>
            </p:custDataLst>
          </p:nvPr>
        </p:nvSpPr>
        <p:spPr>
          <a:xfrm flipV="1">
            <a:off x="6179991" y="3728995"/>
            <a:ext cx="1516209" cy="1494421"/>
          </a:xfrm>
          <a:custGeom>
            <a:avLst/>
            <a:gdLst>
              <a:gd name="connsiteX0" fmla="*/ 0 w 1175973"/>
              <a:gd name="connsiteY0" fmla="*/ 0 h 1159074"/>
              <a:gd name="connsiteX1" fmla="*/ 1153938 w 1175973"/>
              <a:gd name="connsiteY1" fmla="*/ 940487 h 1159074"/>
              <a:gd name="connsiteX2" fmla="*/ 1175973 w 1175973"/>
              <a:gd name="connsiteY2" fmla="*/ 1159074 h 1159074"/>
              <a:gd name="connsiteX3" fmla="*/ 0 w 1175973"/>
              <a:gd name="connsiteY3" fmla="*/ 1159074 h 1159074"/>
            </a:gdLst>
            <a:ahLst/>
            <a:cxnLst>
              <a:cxn ang="0">
                <a:pos x="connsiteX0" y="connsiteY0"/>
              </a:cxn>
              <a:cxn ang="0">
                <a:pos x="connsiteX1" y="connsiteY1"/>
              </a:cxn>
              <a:cxn ang="0">
                <a:pos x="connsiteX2" y="connsiteY2"/>
              </a:cxn>
              <a:cxn ang="0">
                <a:pos x="connsiteX3" y="connsiteY3"/>
              </a:cxn>
            </a:cxnLst>
            <a:rect l="l" t="t" r="r" b="b"/>
            <a:pathLst>
              <a:path w="1175973" h="1159074">
                <a:moveTo>
                  <a:pt x="0" y="0"/>
                </a:moveTo>
                <a:cubicBezTo>
                  <a:pt x="569204" y="0"/>
                  <a:pt x="1044106" y="403752"/>
                  <a:pt x="1153938" y="940487"/>
                </a:cubicBezTo>
                <a:lnTo>
                  <a:pt x="1175973" y="1159074"/>
                </a:lnTo>
                <a:lnTo>
                  <a:pt x="0" y="1159074"/>
                </a:lnTo>
                <a:close/>
              </a:path>
            </a:pathLst>
          </a:cu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700">
              <a:solidFill>
                <a:srgbClr val="FFFFFF"/>
              </a:solidFill>
              <a:latin typeface="+mn-ea"/>
            </a:endParaRPr>
          </a:p>
        </p:txBody>
      </p:sp>
      <p:sp>
        <p:nvSpPr>
          <p:cNvPr id="32" name="任意多边形: 形状 31"/>
          <p:cNvSpPr/>
          <p:nvPr>
            <p:custDataLst>
              <p:tags r:id="rId4"/>
            </p:custDataLst>
          </p:nvPr>
        </p:nvSpPr>
        <p:spPr>
          <a:xfrm rot="10800000">
            <a:off x="4503184" y="3728995"/>
            <a:ext cx="1516209" cy="1494421"/>
          </a:xfrm>
          <a:custGeom>
            <a:avLst/>
            <a:gdLst>
              <a:gd name="connsiteX0" fmla="*/ 0 w 1175973"/>
              <a:gd name="connsiteY0" fmla="*/ 0 h 1159074"/>
              <a:gd name="connsiteX1" fmla="*/ 1153938 w 1175973"/>
              <a:gd name="connsiteY1" fmla="*/ 940487 h 1159074"/>
              <a:gd name="connsiteX2" fmla="*/ 1175973 w 1175973"/>
              <a:gd name="connsiteY2" fmla="*/ 1159074 h 1159074"/>
              <a:gd name="connsiteX3" fmla="*/ 0 w 1175973"/>
              <a:gd name="connsiteY3" fmla="*/ 1159074 h 1159074"/>
            </a:gdLst>
            <a:ahLst/>
            <a:cxnLst>
              <a:cxn ang="0">
                <a:pos x="connsiteX0" y="connsiteY0"/>
              </a:cxn>
              <a:cxn ang="0">
                <a:pos x="connsiteX1" y="connsiteY1"/>
              </a:cxn>
              <a:cxn ang="0">
                <a:pos x="connsiteX2" y="connsiteY2"/>
              </a:cxn>
              <a:cxn ang="0">
                <a:pos x="connsiteX3" y="connsiteY3"/>
              </a:cxn>
            </a:cxnLst>
            <a:rect l="l" t="t" r="r" b="b"/>
            <a:pathLst>
              <a:path w="1175973" h="1159074">
                <a:moveTo>
                  <a:pt x="0" y="0"/>
                </a:moveTo>
                <a:cubicBezTo>
                  <a:pt x="569204" y="0"/>
                  <a:pt x="1044106" y="403752"/>
                  <a:pt x="1153938" y="940487"/>
                </a:cubicBezTo>
                <a:lnTo>
                  <a:pt x="1175973" y="1159074"/>
                </a:lnTo>
                <a:lnTo>
                  <a:pt x="0" y="1159074"/>
                </a:lnTo>
                <a:close/>
              </a:path>
            </a:pathLst>
          </a:custGeom>
          <a:solidFill>
            <a:srgbClr val="EDE2D7"/>
          </a:solidFill>
          <a:ln w="25400" cap="flat">
            <a:noFill/>
            <a:prstDash val="solid"/>
            <a:miter/>
          </a:ln>
        </p:spPr>
        <p:txBody>
          <a:bodyPr wrap="square" rtlCol="0" anchor="ctr">
            <a:noAutofit/>
          </a:bodyPr>
          <a:lstStyle/>
          <a:p>
            <a:pPr fontAlgn="base"/>
            <a:endParaRPr lang="zh-CN" altLang="en-US">
              <a:solidFill>
                <a:schemeClr val="tx1"/>
              </a:solidFill>
              <a:latin typeface="Arial" panose="020B0604020202020204" pitchFamily="34" charset="0"/>
            </a:endParaRPr>
          </a:p>
        </p:txBody>
      </p:sp>
      <p:sp>
        <p:nvSpPr>
          <p:cNvPr id="34" name="泪滴形 33"/>
          <p:cNvSpPr/>
          <p:nvPr>
            <p:custDataLst>
              <p:tags r:id="rId5"/>
            </p:custDataLst>
          </p:nvPr>
        </p:nvSpPr>
        <p:spPr>
          <a:xfrm rot="5400000">
            <a:off x="4389594" y="1982179"/>
            <a:ext cx="914400" cy="914400"/>
          </a:xfrm>
          <a:prstGeom prst="teardrop">
            <a:avLst/>
          </a:prstGeom>
          <a:solidFill>
            <a:srgbClr val="EDE2D7"/>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5" name="泪滴形 34"/>
          <p:cNvSpPr/>
          <p:nvPr>
            <p:custDataLst>
              <p:tags r:id="rId6"/>
            </p:custDataLst>
          </p:nvPr>
        </p:nvSpPr>
        <p:spPr>
          <a:xfrm rot="16200000" flipH="1">
            <a:off x="6888006" y="1982179"/>
            <a:ext cx="914400" cy="914400"/>
          </a:xfrm>
          <a:prstGeom prst="teardrop">
            <a:avLst/>
          </a:prstGeom>
          <a:solidFill>
            <a:srgbClr val="465D6F"/>
          </a:solidFill>
          <a:ln w="25400">
            <a:solidFill>
              <a:schemeClr val="bg1"/>
            </a:solidFill>
            <a:miter lim="800000"/>
          </a:ln>
        </p:spPr>
        <p:txBody>
          <a:bodyPr anchor="ctr"/>
          <a:lstStyle/>
          <a:p>
            <a:pPr algn="ctr"/>
            <a:endParaRPr lang="zh-CN" altLang="en-US" sz="1700">
              <a:solidFill>
                <a:srgbClr val="FFFFFF"/>
              </a:solidFill>
              <a:latin typeface="+mn-ea"/>
            </a:endParaRPr>
          </a:p>
        </p:txBody>
      </p:sp>
      <p:sp>
        <p:nvSpPr>
          <p:cNvPr id="38" name="泪滴形 37"/>
          <p:cNvSpPr/>
          <p:nvPr>
            <p:custDataLst>
              <p:tags r:id="rId7"/>
            </p:custDataLst>
          </p:nvPr>
        </p:nvSpPr>
        <p:spPr>
          <a:xfrm rot="16200000" flipV="1">
            <a:off x="4389594" y="4337548"/>
            <a:ext cx="914400" cy="914400"/>
          </a:xfrm>
          <a:prstGeom prst="teardrop">
            <a:avLst/>
          </a:prstGeom>
          <a:solidFill>
            <a:srgbClr val="465D6F"/>
          </a:solidFill>
          <a:ln w="25400">
            <a:solidFill>
              <a:schemeClr val="bg1"/>
            </a:solidFill>
            <a:miter lim="800000"/>
          </a:ln>
        </p:spPr>
        <p:txBody>
          <a:bodyPr anchor="ctr"/>
          <a:lstStyle/>
          <a:p>
            <a:pPr algn="ctr"/>
            <a:endParaRPr lang="zh-CN" altLang="en-US" sz="1700">
              <a:solidFill>
                <a:srgbClr val="FFFFFF"/>
              </a:solidFill>
              <a:latin typeface="+mn-ea"/>
            </a:endParaRPr>
          </a:p>
        </p:txBody>
      </p:sp>
      <p:sp>
        <p:nvSpPr>
          <p:cNvPr id="39" name="泪滴形 38"/>
          <p:cNvSpPr/>
          <p:nvPr>
            <p:custDataLst>
              <p:tags r:id="rId8"/>
            </p:custDataLst>
          </p:nvPr>
        </p:nvSpPr>
        <p:spPr>
          <a:xfrm rot="5400000" flipH="1" flipV="1">
            <a:off x="6888006" y="4337548"/>
            <a:ext cx="914400" cy="914400"/>
          </a:xfrm>
          <a:prstGeom prst="teardrop">
            <a:avLst/>
          </a:prstGeom>
          <a:solidFill>
            <a:srgbClr val="EDE2D7"/>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0" name="文本框 39"/>
          <p:cNvSpPr txBox="1"/>
          <p:nvPr>
            <p:custDataLst>
              <p:tags r:id="rId9"/>
            </p:custDataLst>
          </p:nvPr>
        </p:nvSpPr>
        <p:spPr>
          <a:xfrm>
            <a:off x="4626221" y="2244854"/>
            <a:ext cx="492443" cy="398780"/>
          </a:xfrm>
          <a:prstGeom prst="rect">
            <a:avLst/>
          </a:prstGeom>
          <a:noFill/>
        </p:spPr>
        <p:txBody>
          <a:bodyPr wrap="square" rtlCol="0">
            <a:spAutoFit/>
          </a:bodyPr>
          <a:lstStyle/>
          <a:p>
            <a:r>
              <a:rPr lang="en-US" altLang="zh-CN" sz="2000" b="1" dirty="0">
                <a:solidFill>
                  <a:schemeClr val="tx1">
                    <a:lumMod val="75000"/>
                    <a:lumOff val="25000"/>
                  </a:schemeClr>
                </a:solidFill>
              </a:rPr>
              <a:t>01</a:t>
            </a:r>
            <a:endParaRPr lang="zh-CN" altLang="en-US" sz="2000" b="1" dirty="0">
              <a:solidFill>
                <a:schemeClr val="tx1">
                  <a:lumMod val="75000"/>
                  <a:lumOff val="25000"/>
                </a:schemeClr>
              </a:solidFill>
            </a:endParaRPr>
          </a:p>
        </p:txBody>
      </p:sp>
      <p:sp>
        <p:nvSpPr>
          <p:cNvPr id="41" name="文本框 40"/>
          <p:cNvSpPr txBox="1"/>
          <p:nvPr>
            <p:custDataLst>
              <p:tags r:id="rId10"/>
            </p:custDataLst>
          </p:nvPr>
        </p:nvSpPr>
        <p:spPr>
          <a:xfrm>
            <a:off x="7110206" y="2244854"/>
            <a:ext cx="492443" cy="398780"/>
          </a:xfrm>
          <a:prstGeom prst="rect">
            <a:avLst/>
          </a:prstGeom>
          <a:noFill/>
        </p:spPr>
        <p:txBody>
          <a:bodyPr wrap="square" rtlCol="0">
            <a:spAutoFit/>
          </a:bodyPr>
          <a:lstStyle/>
          <a:p>
            <a:r>
              <a:rPr lang="en-US" altLang="zh-CN" sz="2000" b="1" dirty="0">
                <a:solidFill>
                  <a:schemeClr val="bg1"/>
                </a:solidFill>
              </a:rPr>
              <a:t>02</a:t>
            </a:r>
            <a:endParaRPr lang="zh-CN" altLang="en-US" sz="2000" b="1" dirty="0">
              <a:solidFill>
                <a:schemeClr val="bg1"/>
              </a:solidFill>
            </a:endParaRPr>
          </a:p>
        </p:txBody>
      </p:sp>
      <p:sp>
        <p:nvSpPr>
          <p:cNvPr id="42" name="文本框 41"/>
          <p:cNvSpPr txBox="1"/>
          <p:nvPr>
            <p:custDataLst>
              <p:tags r:id="rId11"/>
            </p:custDataLst>
          </p:nvPr>
        </p:nvSpPr>
        <p:spPr>
          <a:xfrm>
            <a:off x="4626221" y="4565505"/>
            <a:ext cx="492443" cy="398780"/>
          </a:xfrm>
          <a:prstGeom prst="rect">
            <a:avLst/>
          </a:prstGeom>
          <a:noFill/>
        </p:spPr>
        <p:txBody>
          <a:bodyPr wrap="square" rtlCol="0">
            <a:spAutoFit/>
          </a:bodyPr>
          <a:lstStyle/>
          <a:p>
            <a:r>
              <a:rPr lang="en-US" altLang="zh-CN" sz="2000" b="1" dirty="0">
                <a:solidFill>
                  <a:schemeClr val="bg1"/>
                </a:solidFill>
              </a:rPr>
              <a:t>03</a:t>
            </a:r>
            <a:endParaRPr lang="zh-CN" altLang="en-US" sz="2000" b="1" dirty="0">
              <a:solidFill>
                <a:schemeClr val="bg1"/>
              </a:solidFill>
            </a:endParaRPr>
          </a:p>
        </p:txBody>
      </p:sp>
      <p:sp>
        <p:nvSpPr>
          <p:cNvPr id="43" name="文本框 42"/>
          <p:cNvSpPr txBox="1"/>
          <p:nvPr>
            <p:custDataLst>
              <p:tags r:id="rId12"/>
            </p:custDataLst>
          </p:nvPr>
        </p:nvSpPr>
        <p:spPr>
          <a:xfrm>
            <a:off x="7110206" y="4565505"/>
            <a:ext cx="492443" cy="398780"/>
          </a:xfrm>
          <a:prstGeom prst="rect">
            <a:avLst/>
          </a:prstGeom>
          <a:noFill/>
        </p:spPr>
        <p:txBody>
          <a:bodyPr wrap="square" rtlCol="0">
            <a:spAutoFit/>
          </a:bodyPr>
          <a:lstStyle/>
          <a:p>
            <a:r>
              <a:rPr lang="en-US" altLang="zh-CN" sz="2000" b="1" dirty="0">
                <a:solidFill>
                  <a:schemeClr val="tx1">
                    <a:lumMod val="75000"/>
                    <a:lumOff val="25000"/>
                  </a:schemeClr>
                </a:solidFill>
              </a:rPr>
              <a:t>04</a:t>
            </a:r>
            <a:endParaRPr lang="zh-CN" altLang="en-US" sz="2000" b="1" dirty="0">
              <a:solidFill>
                <a:schemeClr val="tx1">
                  <a:lumMod val="75000"/>
                  <a:lumOff val="25000"/>
                </a:schemeClr>
              </a:solidFill>
            </a:endParaRPr>
          </a:p>
        </p:txBody>
      </p:sp>
      <p:grpSp>
        <p:nvGrpSpPr>
          <p:cNvPr id="44" name="组合 43"/>
          <p:cNvGrpSpPr/>
          <p:nvPr>
            <p:custDataLst>
              <p:tags r:id="rId13"/>
            </p:custDataLst>
          </p:nvPr>
        </p:nvGrpSpPr>
        <p:grpSpPr>
          <a:xfrm>
            <a:off x="8057757" y="1528665"/>
            <a:ext cx="2966425" cy="2505299"/>
            <a:chOff x="283598" y="1441079"/>
            <a:chExt cx="2966425" cy="2505299"/>
          </a:xfrm>
        </p:grpSpPr>
        <p:sp>
          <p:nvSpPr>
            <p:cNvPr id="45" name="文本框 44"/>
            <p:cNvSpPr txBox="1"/>
            <p:nvPr>
              <p:custDataLst>
                <p:tags r:id="rId14"/>
              </p:custDataLst>
            </p:nvPr>
          </p:nvSpPr>
          <p:spPr>
            <a:xfrm>
              <a:off x="283598" y="1777853"/>
              <a:ext cx="2966425" cy="216852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sz="1000" b="1" dirty="0">
                  <a:sym typeface="HarmonyOS Sans SC Light" panose="00000400000000000000" pitchFamily="2" charset="-122"/>
                </a:rPr>
                <a:t>杭州地区还拥有一些军工企业，涉及武器装备的研发、生产和维护。这些企业不仅为军队提供了现代化的装备，也为地方经济发展注入了活力。</a:t>
              </a:r>
              <a:endParaRPr sz="1000" b="1" dirty="0">
                <a:sym typeface="HarmonyOS Sans SC Light" panose="00000400000000000000" pitchFamily="2" charset="-122"/>
              </a:endParaRPr>
            </a:p>
            <a:p>
              <a:r>
                <a:rPr sz="1000" b="1" dirty="0">
                  <a:sym typeface="HarmonyOS Sans SC Light" panose="00000400000000000000" pitchFamily="2" charset="-122"/>
                </a:rPr>
                <a:t>军工企业：杭州有多家军工企业，专注于武器装备的研发和生产，为国家和地方的军事需求提供支持。</a:t>
              </a:r>
              <a:endParaRPr sz="1000" b="1" dirty="0">
                <a:sym typeface="HarmonyOS Sans SC Light" panose="00000400000000000000" pitchFamily="2" charset="-122"/>
              </a:endParaRPr>
            </a:p>
            <a:p>
              <a:r>
                <a:rPr sz="1000" b="1" dirty="0">
                  <a:sym typeface="HarmonyOS Sans SC Light" panose="00000400000000000000" pitchFamily="2" charset="-122"/>
                </a:rPr>
                <a:t>科研院所：一些高等院校和科研机构从事国防科技研究，涉及信息技术、电子对抗、无人系统等领域，推动军事现代化。</a:t>
              </a:r>
              <a:endParaRPr sz="1000" b="1" dirty="0">
                <a:sym typeface="HarmonyOS Sans SC Light" panose="00000400000000000000" pitchFamily="2" charset="-122"/>
              </a:endParaRPr>
            </a:p>
          </p:txBody>
        </p:sp>
        <p:sp>
          <p:nvSpPr>
            <p:cNvPr id="46" name="文本框 45"/>
            <p:cNvSpPr txBox="1"/>
            <p:nvPr>
              <p:custDataLst>
                <p:tags r:id="rId15"/>
              </p:custDataLst>
            </p:nvPr>
          </p:nvSpPr>
          <p:spPr>
            <a:xfrm>
              <a:off x="283599" y="1441079"/>
              <a:ext cx="2235567" cy="33718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ym typeface="HarmonyOS Sans SC Light" panose="00000400000000000000" pitchFamily="2" charset="-122"/>
                </a:rPr>
                <a:t>军事科研机构</a:t>
              </a:r>
              <a:endParaRPr lang="zh-CN" altLang="en-US" dirty="0">
                <a:sym typeface="HarmonyOS Sans SC Light" panose="00000400000000000000" pitchFamily="2" charset="-122"/>
              </a:endParaRPr>
            </a:p>
          </p:txBody>
        </p:sp>
      </p:grpSp>
      <p:grpSp>
        <p:nvGrpSpPr>
          <p:cNvPr id="47" name="组合 46"/>
          <p:cNvGrpSpPr/>
          <p:nvPr>
            <p:custDataLst>
              <p:tags r:id="rId16"/>
            </p:custDataLst>
          </p:nvPr>
        </p:nvGrpSpPr>
        <p:grpSpPr>
          <a:xfrm>
            <a:off x="1196975" y="1430020"/>
            <a:ext cx="3146425" cy="2132965"/>
            <a:chOff x="283598" y="1906534"/>
            <a:chExt cx="3146425" cy="2199005"/>
          </a:xfrm>
        </p:grpSpPr>
        <p:sp>
          <p:nvSpPr>
            <p:cNvPr id="48" name="文本框 47"/>
            <p:cNvSpPr txBox="1"/>
            <p:nvPr>
              <p:custDataLst>
                <p:tags r:id="rId17"/>
              </p:custDataLst>
            </p:nvPr>
          </p:nvSpPr>
          <p:spPr>
            <a:xfrm>
              <a:off x="283598" y="2190379"/>
              <a:ext cx="3146425" cy="1915160"/>
            </a:xfrm>
            <a:prstGeom prst="rect">
              <a:avLst/>
            </a:prstGeom>
            <a:noFill/>
          </p:spPr>
          <p:txBody>
            <a:bodyPr wrap="square">
              <a:no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r"/>
              <a:r>
                <a:rPr sz="1000" b="1" dirty="0">
                  <a:sym typeface="HarmonyOS Sans SC Light" panose="00000400000000000000" pitchFamily="2" charset="-122"/>
                </a:rPr>
                <a:t>军部队：杭州周边有多支陆军部队，负责区域防御和快速反应，保障地方安全。</a:t>
              </a:r>
              <a:endParaRPr sz="1000" b="1" dirty="0">
                <a:sym typeface="HarmonyOS Sans SC Light" panose="00000400000000000000" pitchFamily="2" charset="-122"/>
              </a:endParaRPr>
            </a:p>
            <a:p>
              <a:pPr algn="r"/>
              <a:r>
                <a:rPr sz="1000" b="1" dirty="0">
                  <a:sym typeface="HarmonyOS Sans SC Light" panose="00000400000000000000" pitchFamily="2" charset="-122"/>
                </a:rPr>
                <a:t>空军基地：杭州地区设有空军基地，承担空中防御和支援任务，保障空域安全。</a:t>
              </a:r>
              <a:endParaRPr sz="1000" b="1" dirty="0">
                <a:sym typeface="HarmonyOS Sans SC Light" panose="00000400000000000000" pitchFamily="2" charset="-122"/>
              </a:endParaRPr>
            </a:p>
            <a:p>
              <a:pPr algn="r"/>
              <a:r>
                <a:rPr sz="1000" b="1" dirty="0">
                  <a:sym typeface="HarmonyOS Sans SC Light" panose="00000400000000000000" pitchFamily="2" charset="-122"/>
                </a:rPr>
                <a:t>海军设施：虽然杭州不直接临海，但其靠近钱塘江的地理位置使得海军在江河航运和沿海防御方面具有重要意义。</a:t>
              </a:r>
              <a:endParaRPr sz="1000" b="1" dirty="0">
                <a:sym typeface="HarmonyOS Sans SC Light" panose="00000400000000000000" pitchFamily="2" charset="-122"/>
              </a:endParaRPr>
            </a:p>
          </p:txBody>
        </p:sp>
        <p:sp>
          <p:nvSpPr>
            <p:cNvPr id="49" name="文本框 48"/>
            <p:cNvSpPr txBox="1"/>
            <p:nvPr>
              <p:custDataLst>
                <p:tags r:id="rId18"/>
              </p:custDataLst>
            </p:nvPr>
          </p:nvSpPr>
          <p:spPr>
            <a:xfrm>
              <a:off x="1032570" y="1906534"/>
              <a:ext cx="2235567" cy="347625"/>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r"/>
              <a:r>
                <a:rPr lang="zh-CN" altLang="en-US" sz="1600" dirty="0">
                  <a:solidFill>
                    <a:schemeClr val="tx1">
                      <a:lumMod val="95000"/>
                      <a:lumOff val="5000"/>
                    </a:schemeClr>
                  </a:solidFill>
                  <a:sym typeface="HarmonyOS Sans SC Light" panose="00000400000000000000" pitchFamily="2" charset="-122"/>
                </a:rPr>
                <a:t>军队驻地</a:t>
              </a:r>
              <a:endParaRPr lang="zh-CN" altLang="en-US" sz="1600" dirty="0">
                <a:solidFill>
                  <a:schemeClr val="tx1">
                    <a:lumMod val="95000"/>
                    <a:lumOff val="5000"/>
                  </a:schemeClr>
                </a:solidFill>
                <a:sym typeface="HarmonyOS Sans SC Light" panose="00000400000000000000" pitchFamily="2" charset="-122"/>
              </a:endParaRPr>
            </a:p>
          </p:txBody>
        </p:sp>
      </p:grpSp>
      <p:grpSp>
        <p:nvGrpSpPr>
          <p:cNvPr id="50" name="组合 49"/>
          <p:cNvGrpSpPr/>
          <p:nvPr>
            <p:custDataLst>
              <p:tags r:id="rId19"/>
            </p:custDataLst>
          </p:nvPr>
        </p:nvGrpSpPr>
        <p:grpSpPr>
          <a:xfrm>
            <a:off x="8057757" y="4435426"/>
            <a:ext cx="2966425" cy="1529304"/>
            <a:chOff x="283598" y="1906534"/>
            <a:chExt cx="2966425" cy="1529304"/>
          </a:xfrm>
        </p:grpSpPr>
        <p:sp>
          <p:nvSpPr>
            <p:cNvPr id="51" name="文本框 50"/>
            <p:cNvSpPr txBox="1"/>
            <p:nvPr>
              <p:custDataLst>
                <p:tags r:id="rId20"/>
              </p:custDataLst>
            </p:nvPr>
          </p:nvSpPr>
          <p:spPr>
            <a:xfrm>
              <a:off x="283598" y="2190603"/>
              <a:ext cx="2966425" cy="124523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sz="1000" b="1" dirty="0">
                  <a:sym typeface="HarmonyOS Sans SC Light" panose="00000400000000000000" pitchFamily="2" charset="-122"/>
                </a:rPr>
                <a:t>物资储备基地：杭州地区设有后勤保障中心，负责物资的储备和分配，确保部队在战时的后勤支持。</a:t>
              </a:r>
              <a:endParaRPr sz="1000" b="1" dirty="0">
                <a:sym typeface="HarmonyOS Sans SC Light" panose="00000400000000000000" pitchFamily="2" charset="-122"/>
              </a:endParaRPr>
            </a:p>
            <a:p>
              <a:r>
                <a:rPr sz="1000" b="1" dirty="0">
                  <a:sym typeface="HarmonyOS Sans SC Light" panose="00000400000000000000" pitchFamily="2" charset="-122"/>
                </a:rPr>
                <a:t>医疗设施：区域内有军事医院和急救中心，为驻军和地方居民提供医疗保障。</a:t>
              </a:r>
              <a:endParaRPr sz="1000" b="1" dirty="0">
                <a:sym typeface="HarmonyOS Sans SC Light" panose="00000400000000000000" pitchFamily="2" charset="-122"/>
              </a:endParaRPr>
            </a:p>
          </p:txBody>
        </p:sp>
        <p:sp>
          <p:nvSpPr>
            <p:cNvPr id="52" name="文本框 51"/>
            <p:cNvSpPr txBox="1"/>
            <p:nvPr>
              <p:custDataLst>
                <p:tags r:id="rId21"/>
              </p:custDataLst>
            </p:nvPr>
          </p:nvSpPr>
          <p:spPr>
            <a:xfrm>
              <a:off x="283599" y="1906534"/>
              <a:ext cx="2235567" cy="337185"/>
            </a:xfrm>
            <a:prstGeom prst="rect">
              <a:avLst/>
            </a:prstGeom>
            <a:noFill/>
          </p:spPr>
          <p:txBody>
            <a:bodyPr wrap="square" rtlCol="0">
              <a:spAutoFit/>
            </a:bodyPr>
            <a:lstStyle>
              <a:defPPr>
                <a:defRPr lang="zh-CN"/>
              </a:defPPr>
              <a:lvl1pPr>
                <a:defRPr sz="1600" b="1">
                  <a:solidFill>
                    <a:schemeClr val="tx1">
                      <a:lumMod val="95000"/>
                      <a:lumOff val="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r>
                <a:rPr lang="zh-CN" altLang="en-US" dirty="0">
                  <a:sym typeface="HarmonyOS Sans SC Light" panose="00000400000000000000" pitchFamily="2" charset="-122"/>
                </a:rPr>
                <a:t>后勤保障设施</a:t>
              </a:r>
              <a:endParaRPr lang="zh-CN" altLang="en-US" dirty="0">
                <a:sym typeface="HarmonyOS Sans SC Light" panose="00000400000000000000" pitchFamily="2" charset="-122"/>
              </a:endParaRPr>
            </a:p>
          </p:txBody>
        </p:sp>
      </p:grpSp>
      <p:grpSp>
        <p:nvGrpSpPr>
          <p:cNvPr id="53" name="组合 52"/>
          <p:cNvGrpSpPr/>
          <p:nvPr>
            <p:custDataLst>
              <p:tags r:id="rId22"/>
            </p:custDataLst>
          </p:nvPr>
        </p:nvGrpSpPr>
        <p:grpSpPr>
          <a:xfrm>
            <a:off x="1197028" y="4034106"/>
            <a:ext cx="2966425" cy="1646779"/>
            <a:chOff x="312808" y="1505214"/>
            <a:chExt cx="2966425" cy="1646779"/>
          </a:xfrm>
        </p:grpSpPr>
        <p:sp>
          <p:nvSpPr>
            <p:cNvPr id="54" name="文本框 53"/>
            <p:cNvSpPr txBox="1"/>
            <p:nvPr>
              <p:custDataLst>
                <p:tags r:id="rId23"/>
              </p:custDataLst>
            </p:nvPr>
          </p:nvSpPr>
          <p:spPr>
            <a:xfrm>
              <a:off x="312808" y="1906758"/>
              <a:ext cx="2966425" cy="124523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r"/>
              <a:r>
                <a:rPr lang="en-US" altLang="zh-CN" sz="1000" b="1" dirty="0">
                  <a:sym typeface="HarmonyOS Sans SC Light" panose="00000400000000000000" pitchFamily="2" charset="-122"/>
                </a:rPr>
                <a:t>军事训练基地：杭州及其周边地区设有多个军事训练基地，进行部队的日常训练和演习，提升部队的战备能力。</a:t>
              </a:r>
              <a:endParaRPr lang="en-US" altLang="zh-CN" sz="1000" b="1" dirty="0">
                <a:sym typeface="HarmonyOS Sans SC Light" panose="00000400000000000000" pitchFamily="2" charset="-122"/>
              </a:endParaRPr>
            </a:p>
            <a:p>
              <a:pPr algn="r"/>
              <a:r>
                <a:rPr lang="en-US" altLang="zh-CN" sz="1000" b="1" dirty="0">
                  <a:sym typeface="HarmonyOS Sans SC Light" panose="00000400000000000000" pitchFamily="2" charset="-122"/>
                </a:rPr>
                <a:t>模拟训练中心：利用现代科技建立模拟训练设施，提高部队的实战能力和应对复杂环境的能力。</a:t>
              </a:r>
              <a:endParaRPr lang="en-US" altLang="zh-CN" sz="1000" b="1" dirty="0">
                <a:sym typeface="HarmonyOS Sans SC Light" panose="00000400000000000000" pitchFamily="2" charset="-122"/>
              </a:endParaRPr>
            </a:p>
          </p:txBody>
        </p:sp>
        <p:sp>
          <p:nvSpPr>
            <p:cNvPr id="55" name="文本框 54"/>
            <p:cNvSpPr txBox="1"/>
            <p:nvPr>
              <p:custDataLst>
                <p:tags r:id="rId24"/>
              </p:custDataLst>
            </p:nvPr>
          </p:nvSpPr>
          <p:spPr>
            <a:xfrm>
              <a:off x="1014155" y="1505214"/>
              <a:ext cx="2235567" cy="337185"/>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r"/>
              <a:r>
                <a:rPr lang="zh-CN" altLang="en-US" sz="1600" dirty="0">
                  <a:solidFill>
                    <a:schemeClr val="tx1">
                      <a:lumMod val="95000"/>
                      <a:lumOff val="5000"/>
                    </a:schemeClr>
                  </a:solidFill>
                  <a:sym typeface="HarmonyOS Sans SC Light" panose="00000400000000000000" pitchFamily="2" charset="-122"/>
                </a:rPr>
                <a:t>训练设施</a:t>
              </a:r>
              <a:endParaRPr lang="zh-CN" altLang="en-US" sz="1600" dirty="0">
                <a:solidFill>
                  <a:schemeClr val="tx1">
                    <a:lumMod val="95000"/>
                    <a:lumOff val="5000"/>
                  </a:schemeClr>
                </a:solidFill>
                <a:sym typeface="HarmonyOS Sans SC Light" panose="00000400000000000000" pitchFamily="2" charset="-122"/>
              </a:endParaRPr>
            </a:p>
          </p:txBody>
        </p:sp>
      </p:grpSp>
      <p:pic>
        <p:nvPicPr>
          <p:cNvPr id="5" name="图片 4"/>
          <p:cNvPicPr>
            <a:picLocks noChangeAspect="1"/>
          </p:cNvPicPr>
          <p:nvPr/>
        </p:nvPicPr>
        <p:blipFill>
          <a:blip r:embed="rId25"/>
          <a:stretch>
            <a:fillRect/>
          </a:stretch>
        </p:blipFill>
        <p:spPr>
          <a:xfrm>
            <a:off x="245110" y="267970"/>
            <a:ext cx="2005965" cy="1338580"/>
          </a:xfrm>
          <a:prstGeom prst="rect">
            <a:avLst/>
          </a:prstGeom>
        </p:spPr>
      </p:pic>
      <p:pic>
        <p:nvPicPr>
          <p:cNvPr id="6" name="图片 5"/>
          <p:cNvPicPr>
            <a:picLocks noChangeAspect="1"/>
          </p:cNvPicPr>
          <p:nvPr/>
        </p:nvPicPr>
        <p:blipFill>
          <a:blip r:embed="rId26"/>
          <a:stretch>
            <a:fillRect/>
          </a:stretch>
        </p:blipFill>
        <p:spPr>
          <a:xfrm>
            <a:off x="9940925" y="264160"/>
            <a:ext cx="2013585" cy="1342390"/>
          </a:xfrm>
          <a:prstGeom prst="rect">
            <a:avLst/>
          </a:prstGeom>
        </p:spPr>
      </p:pic>
      <p:pic>
        <p:nvPicPr>
          <p:cNvPr id="7" name="图片 6"/>
          <p:cNvPicPr/>
          <p:nvPr/>
        </p:nvPicPr>
        <p:blipFill>
          <a:blip r:embed="rId27"/>
        </p:blipFill>
        <p:spPr>
          <a:xfrm>
            <a:off x="4869180" y="5510530"/>
            <a:ext cx="2482850" cy="1255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ppt_x"/>
                                          </p:val>
                                        </p:tav>
                                        <p:tav tm="100000">
                                          <p:val>
                                            <p:strVal val="#ppt_x"/>
                                          </p:val>
                                        </p:tav>
                                      </p:tavLst>
                                    </p:anim>
                                    <p:anim calcmode="lin" valueType="num">
                                      <p:cBhvr additive="base">
                                        <p:cTn id="2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additive="base">
                                        <p:cTn id="33" dur="500" fill="hold"/>
                                        <p:tgtEl>
                                          <p:spTgt spid="53"/>
                                        </p:tgtEl>
                                        <p:attrNameLst>
                                          <p:attrName>ppt_x</p:attrName>
                                        </p:attrNameLst>
                                      </p:cBhvr>
                                      <p:tavLst>
                                        <p:tav tm="0">
                                          <p:val>
                                            <p:strVal val="#ppt_x"/>
                                          </p:val>
                                        </p:tav>
                                        <p:tav tm="100000">
                                          <p:val>
                                            <p:strVal val="#ppt_x"/>
                                          </p:val>
                                        </p:tav>
                                      </p:tavLst>
                                    </p:anim>
                                    <p:anim calcmode="lin" valueType="num">
                                      <p:cBhvr additive="base">
                                        <p:cTn id="3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grpSp>
        <p:nvGrpSpPr>
          <p:cNvPr id="8" name="组合 7"/>
          <p:cNvGrpSpPr/>
          <p:nvPr/>
        </p:nvGrpSpPr>
        <p:grpSpPr>
          <a:xfrm>
            <a:off x="4369657" y="2085431"/>
            <a:ext cx="3452686" cy="800175"/>
            <a:chOff x="2293109" y="2145992"/>
            <a:chExt cx="3452686" cy="800175"/>
          </a:xfrm>
        </p:grpSpPr>
        <p:sp>
          <p:nvSpPr>
            <p:cNvPr id="20" name="矩形: 圆角 19"/>
            <p:cNvSpPr/>
            <p:nvPr/>
          </p:nvSpPr>
          <p:spPr>
            <a:xfrm>
              <a:off x="2293109" y="2145992"/>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7" name="组合 6"/>
            <p:cNvGrpSpPr/>
            <p:nvPr/>
          </p:nvGrpSpPr>
          <p:grpSpPr>
            <a:xfrm>
              <a:off x="2778559" y="2273758"/>
              <a:ext cx="2776056" cy="584775"/>
              <a:chOff x="1605697" y="2477225"/>
              <a:chExt cx="2776056" cy="584775"/>
            </a:xfrm>
          </p:grpSpPr>
          <p:sp>
            <p:nvSpPr>
              <p:cNvPr id="5" name="文本框 4"/>
              <p:cNvSpPr txBox="1"/>
              <p:nvPr/>
            </p:nvSpPr>
            <p:spPr>
              <a:xfrm>
                <a:off x="2453995" y="2552011"/>
                <a:ext cx="1927758" cy="398780"/>
              </a:xfrm>
              <a:prstGeom prst="rect">
                <a:avLst/>
              </a:prstGeom>
              <a:noFill/>
            </p:spPr>
            <p:txBody>
              <a:bodyPr wrap="none" rtlCol="0">
                <a:spAutoFit/>
              </a:bodyPr>
              <a:lstStyle/>
              <a:p>
                <a:r>
                  <a:rPr lang="zh-CN" altLang="en-US" sz="2000" b="1" dirty="0">
                    <a:solidFill>
                      <a:schemeClr val="bg1"/>
                    </a:solidFill>
                  </a:rPr>
                  <a:t>国防教育现状</a:t>
                </a:r>
                <a:endParaRPr lang="zh-CN" altLang="en-US" sz="2000" b="1" dirty="0">
                  <a:solidFill>
                    <a:schemeClr val="bg1"/>
                  </a:solidFill>
                </a:endParaRPr>
              </a:p>
            </p:txBody>
          </p:sp>
          <p:sp>
            <p:nvSpPr>
              <p:cNvPr id="6" name="文本框 5"/>
              <p:cNvSpPr txBox="1"/>
              <p:nvPr/>
            </p:nvSpPr>
            <p:spPr>
              <a:xfrm>
                <a:off x="1605697" y="2477225"/>
                <a:ext cx="729687" cy="58477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02</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grpSp>
      <p:sp>
        <p:nvSpPr>
          <p:cNvPr id="2" name="文本框 1"/>
          <p:cNvSpPr txBox="1"/>
          <p:nvPr/>
        </p:nvSpPr>
        <p:spPr>
          <a:xfrm>
            <a:off x="2815771" y="3163311"/>
            <a:ext cx="6560458" cy="922020"/>
          </a:xfrm>
          <a:prstGeom prst="rect">
            <a:avLst/>
          </a:prstGeom>
          <a:noFill/>
        </p:spPr>
        <p:txBody>
          <a:bodyPr wrap="square">
            <a:spAutoFit/>
          </a:bodyPr>
          <a:lstStyle/>
          <a:p>
            <a:pPr algn="ctr">
              <a:lnSpc>
                <a:spcPct val="150000"/>
              </a:lnSpc>
            </a:pPr>
            <a:r>
              <a:rPr lang="zh-CN" altLang="en-US" sz="1200" b="1" dirty="0"/>
              <a:t>国防教育是增强国家安全意识、提高公民国防素养的重要途径。杭州作为我国经济、科技和文化的重要中心，其国防教育体系逐步完善，涵盖了多层次、多领域的教育内容。以下是杭州国防教育现状的几个主要方面。</a:t>
            </a:r>
            <a:endParaRPr lang="zh-CN" altLang="en-US" sz="1200" b="1"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任意多边形: 形状 14" descr="D:\51PPT模板网\51pptmoban.com\图片.jpg"/>
          <p:cNvSpPr/>
          <p:nvPr>
            <p:custDataLst>
              <p:tags r:id="rId1"/>
            </p:custDataLst>
          </p:nvPr>
        </p:nvSpPr>
        <p:spPr>
          <a:xfrm>
            <a:off x="4478363" y="1511118"/>
            <a:ext cx="3235274" cy="4277135"/>
          </a:xfrm>
          <a:custGeom>
            <a:avLst/>
            <a:gdLst>
              <a:gd name="connsiteX0" fmla="*/ 1610411 w 3235274"/>
              <a:gd name="connsiteY0" fmla="*/ 0 h 4277135"/>
              <a:gd name="connsiteX1" fmla="*/ 2556785 w 3235274"/>
              <a:gd name="connsiteY1" fmla="*/ 946373 h 4277135"/>
              <a:gd name="connsiteX2" fmla="*/ 2556000 w 3235274"/>
              <a:gd name="connsiteY2" fmla="*/ 961924 h 4277135"/>
              <a:gd name="connsiteX3" fmla="*/ 3119548 w 3235274"/>
              <a:gd name="connsiteY3" fmla="*/ 961924 h 4277135"/>
              <a:gd name="connsiteX4" fmla="*/ 3235274 w 3235274"/>
              <a:gd name="connsiteY4" fmla="*/ 1077650 h 4277135"/>
              <a:gd name="connsiteX5" fmla="*/ 3235274 w 3235274"/>
              <a:gd name="connsiteY5" fmla="*/ 4161409 h 4277135"/>
              <a:gd name="connsiteX6" fmla="*/ 3119548 w 3235274"/>
              <a:gd name="connsiteY6" fmla="*/ 4277135 h 4277135"/>
              <a:gd name="connsiteX7" fmla="*/ 115726 w 3235274"/>
              <a:gd name="connsiteY7" fmla="*/ 4277135 h 4277135"/>
              <a:gd name="connsiteX8" fmla="*/ 0 w 3235274"/>
              <a:gd name="connsiteY8" fmla="*/ 4161409 h 4277135"/>
              <a:gd name="connsiteX9" fmla="*/ 0 w 3235274"/>
              <a:gd name="connsiteY9" fmla="*/ 1077650 h 4277135"/>
              <a:gd name="connsiteX10" fmla="*/ 115726 w 3235274"/>
              <a:gd name="connsiteY10" fmla="*/ 961924 h 4277135"/>
              <a:gd name="connsiteX11" fmla="*/ 664823 w 3235274"/>
              <a:gd name="connsiteY11" fmla="*/ 961924 h 4277135"/>
              <a:gd name="connsiteX12" fmla="*/ 664037 w 3235274"/>
              <a:gd name="connsiteY12" fmla="*/ 946373 h 4277135"/>
              <a:gd name="connsiteX13" fmla="*/ 1610411 w 3235274"/>
              <a:gd name="connsiteY13" fmla="*/ 0 h 42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5274" h="4277135">
                <a:moveTo>
                  <a:pt x="1610411" y="0"/>
                </a:moveTo>
                <a:cubicBezTo>
                  <a:pt x="2133079" y="0"/>
                  <a:pt x="2556785" y="423706"/>
                  <a:pt x="2556785" y="946373"/>
                </a:cubicBezTo>
                <a:lnTo>
                  <a:pt x="2556000" y="961924"/>
                </a:lnTo>
                <a:lnTo>
                  <a:pt x="3119548" y="961924"/>
                </a:lnTo>
                <a:cubicBezTo>
                  <a:pt x="3183462" y="961924"/>
                  <a:pt x="3235274" y="1013736"/>
                  <a:pt x="3235274" y="1077650"/>
                </a:cubicBezTo>
                <a:lnTo>
                  <a:pt x="3235274" y="4161409"/>
                </a:lnTo>
                <a:cubicBezTo>
                  <a:pt x="3235274" y="4225323"/>
                  <a:pt x="3183462" y="4277135"/>
                  <a:pt x="3119548" y="4277135"/>
                </a:cubicBezTo>
                <a:lnTo>
                  <a:pt x="115726" y="4277135"/>
                </a:lnTo>
                <a:cubicBezTo>
                  <a:pt x="51812" y="4277135"/>
                  <a:pt x="0" y="4225323"/>
                  <a:pt x="0" y="4161409"/>
                </a:cubicBezTo>
                <a:lnTo>
                  <a:pt x="0" y="1077650"/>
                </a:lnTo>
                <a:cubicBezTo>
                  <a:pt x="0" y="1013736"/>
                  <a:pt x="51812" y="961924"/>
                  <a:pt x="115726" y="961924"/>
                </a:cubicBezTo>
                <a:lnTo>
                  <a:pt x="664823" y="961924"/>
                </a:lnTo>
                <a:lnTo>
                  <a:pt x="664037" y="946373"/>
                </a:lnTo>
                <a:cubicBezTo>
                  <a:pt x="664037" y="423706"/>
                  <a:pt x="1087743" y="0"/>
                  <a:pt x="1610411" y="0"/>
                </a:cubicBezTo>
                <a:close/>
              </a:path>
            </a:pathLst>
          </a:custGeom>
          <a:solidFill>
            <a:srgbClr val="FFFFFF"/>
          </a:solidFill>
          <a:ln w="12700" cmpd="sng">
            <a:solidFill>
              <a:schemeClr val="bg1">
                <a:lumMod val="85000"/>
              </a:schemeClr>
            </a:solidFill>
            <a:prstDash val="solid"/>
            <a:round/>
            <a:headEnd type="none"/>
            <a:tailEnd type="none" w="med" len="med"/>
          </a:ln>
          <a:effectLst/>
        </p:spPr>
        <p:txBody>
          <a:bodyPr wrap="square" rtlCol="0" anchor="ctr">
            <a:noAutofit/>
          </a:bodyPr>
          <a:lstStyle/>
          <a:p>
            <a:pPr algn="ctr" fontAlgn="base">
              <a:spcBef>
                <a:spcPct val="0"/>
              </a:spcBef>
              <a:spcAft>
                <a:spcPct val="0"/>
              </a:spcAft>
            </a:pPr>
            <a:endParaRPr lang="zh-CN" altLang="en-US" sz="1400" kern="0" dirty="0">
              <a:solidFill>
                <a:schemeClr val="tx1">
                  <a:lumMod val="75000"/>
                  <a:lumOff val="25000"/>
                </a:schemeClr>
              </a:solidFill>
              <a:cs typeface="+mn-ea"/>
            </a:endParaRPr>
          </a:p>
        </p:txBody>
      </p:sp>
      <p:sp>
        <p:nvSpPr>
          <p:cNvPr id="16" name="任意多边形: 形状 15"/>
          <p:cNvSpPr/>
          <p:nvPr>
            <p:custDataLst>
              <p:tags r:id="rId2"/>
            </p:custDataLst>
          </p:nvPr>
        </p:nvSpPr>
        <p:spPr>
          <a:xfrm>
            <a:off x="8009444" y="1511118"/>
            <a:ext cx="3235274" cy="4277135"/>
          </a:xfrm>
          <a:custGeom>
            <a:avLst/>
            <a:gdLst>
              <a:gd name="connsiteX0" fmla="*/ 1645804 w 3235274"/>
              <a:gd name="connsiteY0" fmla="*/ 0 h 4277135"/>
              <a:gd name="connsiteX1" fmla="*/ 2592178 w 3235274"/>
              <a:gd name="connsiteY1" fmla="*/ 946373 h 4277135"/>
              <a:gd name="connsiteX2" fmla="*/ 2591393 w 3235274"/>
              <a:gd name="connsiteY2" fmla="*/ 961924 h 4277135"/>
              <a:gd name="connsiteX3" fmla="*/ 3119548 w 3235274"/>
              <a:gd name="connsiteY3" fmla="*/ 961924 h 4277135"/>
              <a:gd name="connsiteX4" fmla="*/ 3235274 w 3235274"/>
              <a:gd name="connsiteY4" fmla="*/ 1077650 h 4277135"/>
              <a:gd name="connsiteX5" fmla="*/ 3235274 w 3235274"/>
              <a:gd name="connsiteY5" fmla="*/ 4161409 h 4277135"/>
              <a:gd name="connsiteX6" fmla="*/ 3119548 w 3235274"/>
              <a:gd name="connsiteY6" fmla="*/ 4277135 h 4277135"/>
              <a:gd name="connsiteX7" fmla="*/ 115726 w 3235274"/>
              <a:gd name="connsiteY7" fmla="*/ 4277135 h 4277135"/>
              <a:gd name="connsiteX8" fmla="*/ 0 w 3235274"/>
              <a:gd name="connsiteY8" fmla="*/ 4161409 h 4277135"/>
              <a:gd name="connsiteX9" fmla="*/ 0 w 3235274"/>
              <a:gd name="connsiteY9" fmla="*/ 1077650 h 4277135"/>
              <a:gd name="connsiteX10" fmla="*/ 115726 w 3235274"/>
              <a:gd name="connsiteY10" fmla="*/ 961924 h 4277135"/>
              <a:gd name="connsiteX11" fmla="*/ 700215 w 3235274"/>
              <a:gd name="connsiteY11" fmla="*/ 961924 h 4277135"/>
              <a:gd name="connsiteX12" fmla="*/ 699430 w 3235274"/>
              <a:gd name="connsiteY12" fmla="*/ 946373 h 4277135"/>
              <a:gd name="connsiteX13" fmla="*/ 1645804 w 3235274"/>
              <a:gd name="connsiteY13" fmla="*/ 0 h 42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5274" h="4277135">
                <a:moveTo>
                  <a:pt x="1645804" y="0"/>
                </a:moveTo>
                <a:cubicBezTo>
                  <a:pt x="2168472" y="0"/>
                  <a:pt x="2592178" y="423706"/>
                  <a:pt x="2592178" y="946373"/>
                </a:cubicBezTo>
                <a:lnTo>
                  <a:pt x="2591393" y="961924"/>
                </a:lnTo>
                <a:lnTo>
                  <a:pt x="3119548" y="961924"/>
                </a:lnTo>
                <a:cubicBezTo>
                  <a:pt x="3183462" y="961924"/>
                  <a:pt x="3235274" y="1013736"/>
                  <a:pt x="3235274" y="1077650"/>
                </a:cubicBezTo>
                <a:lnTo>
                  <a:pt x="3235274" y="4161409"/>
                </a:lnTo>
                <a:cubicBezTo>
                  <a:pt x="3235274" y="4225323"/>
                  <a:pt x="3183462" y="4277135"/>
                  <a:pt x="3119548" y="4277135"/>
                </a:cubicBezTo>
                <a:lnTo>
                  <a:pt x="115726" y="4277135"/>
                </a:lnTo>
                <a:cubicBezTo>
                  <a:pt x="51812" y="4277135"/>
                  <a:pt x="0" y="4225323"/>
                  <a:pt x="0" y="4161409"/>
                </a:cubicBezTo>
                <a:lnTo>
                  <a:pt x="0" y="1077650"/>
                </a:lnTo>
                <a:cubicBezTo>
                  <a:pt x="0" y="1013736"/>
                  <a:pt x="51812" y="961924"/>
                  <a:pt x="115726" y="961924"/>
                </a:cubicBezTo>
                <a:lnTo>
                  <a:pt x="700215" y="961924"/>
                </a:lnTo>
                <a:lnTo>
                  <a:pt x="699430" y="946373"/>
                </a:lnTo>
                <a:cubicBezTo>
                  <a:pt x="699430" y="423706"/>
                  <a:pt x="1123136" y="0"/>
                  <a:pt x="1645804" y="0"/>
                </a:cubicBezTo>
                <a:close/>
              </a:path>
            </a:pathLst>
          </a:custGeom>
          <a:solidFill>
            <a:srgbClr val="FFFFFF"/>
          </a:solidFill>
          <a:ln w="12700" cmpd="sng">
            <a:solidFill>
              <a:schemeClr val="bg1">
                <a:lumMod val="85000"/>
              </a:schemeClr>
            </a:solidFill>
            <a:prstDash val="solid"/>
            <a:round/>
            <a:headEnd type="none"/>
            <a:tailEnd type="none" w="med" len="med"/>
          </a:ln>
          <a:effectLst/>
        </p:spPr>
        <p:txBody>
          <a:bodyPr wrap="square" rtlCol="0" anchor="ctr">
            <a:noAutofit/>
          </a:bodyPr>
          <a:lstStyle/>
          <a:p>
            <a:pPr algn="ctr" fontAlgn="base">
              <a:spcBef>
                <a:spcPct val="0"/>
              </a:spcBef>
              <a:spcAft>
                <a:spcPct val="0"/>
              </a:spcAft>
            </a:pPr>
            <a:endParaRPr lang="zh-CN" altLang="en-US" sz="1400" kern="0" dirty="0">
              <a:solidFill>
                <a:schemeClr val="tx1">
                  <a:lumMod val="75000"/>
                  <a:lumOff val="25000"/>
                </a:schemeClr>
              </a:solidFill>
              <a:cs typeface="+mn-ea"/>
            </a:endParaRPr>
          </a:p>
        </p:txBody>
      </p:sp>
      <p:sp>
        <p:nvSpPr>
          <p:cNvPr id="13" name="任意多边形: 形状 12"/>
          <p:cNvSpPr/>
          <p:nvPr>
            <p:custDataLst>
              <p:tags r:id="rId3"/>
            </p:custDataLst>
          </p:nvPr>
        </p:nvSpPr>
        <p:spPr>
          <a:xfrm>
            <a:off x="947283" y="1511118"/>
            <a:ext cx="3235274" cy="4277135"/>
          </a:xfrm>
          <a:custGeom>
            <a:avLst/>
            <a:gdLst>
              <a:gd name="connsiteX0" fmla="*/ 1589470 w 3235274"/>
              <a:gd name="connsiteY0" fmla="*/ 0 h 4277135"/>
              <a:gd name="connsiteX1" fmla="*/ 2535844 w 3235274"/>
              <a:gd name="connsiteY1" fmla="*/ 946373 h 4277135"/>
              <a:gd name="connsiteX2" fmla="*/ 2535059 w 3235274"/>
              <a:gd name="connsiteY2" fmla="*/ 961924 h 4277135"/>
              <a:gd name="connsiteX3" fmla="*/ 3119548 w 3235274"/>
              <a:gd name="connsiteY3" fmla="*/ 961924 h 4277135"/>
              <a:gd name="connsiteX4" fmla="*/ 3235274 w 3235274"/>
              <a:gd name="connsiteY4" fmla="*/ 1077650 h 4277135"/>
              <a:gd name="connsiteX5" fmla="*/ 3235274 w 3235274"/>
              <a:gd name="connsiteY5" fmla="*/ 4161409 h 4277135"/>
              <a:gd name="connsiteX6" fmla="*/ 3119548 w 3235274"/>
              <a:gd name="connsiteY6" fmla="*/ 4277135 h 4277135"/>
              <a:gd name="connsiteX7" fmla="*/ 115726 w 3235274"/>
              <a:gd name="connsiteY7" fmla="*/ 4277135 h 4277135"/>
              <a:gd name="connsiteX8" fmla="*/ 0 w 3235274"/>
              <a:gd name="connsiteY8" fmla="*/ 4161409 h 4277135"/>
              <a:gd name="connsiteX9" fmla="*/ 0 w 3235274"/>
              <a:gd name="connsiteY9" fmla="*/ 1077650 h 4277135"/>
              <a:gd name="connsiteX10" fmla="*/ 115726 w 3235274"/>
              <a:gd name="connsiteY10" fmla="*/ 961924 h 4277135"/>
              <a:gd name="connsiteX11" fmla="*/ 643881 w 3235274"/>
              <a:gd name="connsiteY11" fmla="*/ 961924 h 4277135"/>
              <a:gd name="connsiteX12" fmla="*/ 643096 w 3235274"/>
              <a:gd name="connsiteY12" fmla="*/ 946373 h 4277135"/>
              <a:gd name="connsiteX13" fmla="*/ 1589470 w 3235274"/>
              <a:gd name="connsiteY13" fmla="*/ 0 h 427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5274" h="4277135">
                <a:moveTo>
                  <a:pt x="1589470" y="0"/>
                </a:moveTo>
                <a:cubicBezTo>
                  <a:pt x="2112138" y="0"/>
                  <a:pt x="2535844" y="423706"/>
                  <a:pt x="2535844" y="946373"/>
                </a:cubicBezTo>
                <a:lnTo>
                  <a:pt x="2535059" y="961924"/>
                </a:lnTo>
                <a:lnTo>
                  <a:pt x="3119548" y="961924"/>
                </a:lnTo>
                <a:cubicBezTo>
                  <a:pt x="3183462" y="961924"/>
                  <a:pt x="3235274" y="1013736"/>
                  <a:pt x="3235274" y="1077650"/>
                </a:cubicBezTo>
                <a:lnTo>
                  <a:pt x="3235274" y="4161409"/>
                </a:lnTo>
                <a:cubicBezTo>
                  <a:pt x="3235274" y="4225323"/>
                  <a:pt x="3183462" y="4277135"/>
                  <a:pt x="3119548" y="4277135"/>
                </a:cubicBezTo>
                <a:lnTo>
                  <a:pt x="115726" y="4277135"/>
                </a:lnTo>
                <a:cubicBezTo>
                  <a:pt x="51812" y="4277135"/>
                  <a:pt x="0" y="4225323"/>
                  <a:pt x="0" y="4161409"/>
                </a:cubicBezTo>
                <a:lnTo>
                  <a:pt x="0" y="1077650"/>
                </a:lnTo>
                <a:cubicBezTo>
                  <a:pt x="0" y="1013736"/>
                  <a:pt x="51812" y="961924"/>
                  <a:pt x="115726" y="961924"/>
                </a:cubicBezTo>
                <a:lnTo>
                  <a:pt x="643881" y="961924"/>
                </a:lnTo>
                <a:lnTo>
                  <a:pt x="643096" y="946373"/>
                </a:lnTo>
                <a:cubicBezTo>
                  <a:pt x="643096" y="423706"/>
                  <a:pt x="1066802" y="0"/>
                  <a:pt x="1589470" y="0"/>
                </a:cubicBezTo>
                <a:close/>
              </a:path>
            </a:pathLst>
          </a:custGeom>
          <a:solidFill>
            <a:srgbClr val="FFFFFF"/>
          </a:solidFill>
          <a:ln w="12700" cmpd="sng">
            <a:solidFill>
              <a:schemeClr val="bg1">
                <a:lumMod val="85000"/>
              </a:schemeClr>
            </a:solidFill>
            <a:prstDash val="solid"/>
            <a:round/>
            <a:headEnd type="none"/>
            <a:tailEnd type="none" w="med" len="med"/>
          </a:ln>
          <a:effectLst/>
        </p:spPr>
        <p:txBody>
          <a:bodyPr wrap="square" rtlCol="0" anchor="ctr">
            <a:noAutofit/>
          </a:bodyPr>
          <a:lstStyle/>
          <a:p>
            <a:pPr algn="ctr" fontAlgn="base">
              <a:spcBef>
                <a:spcPct val="0"/>
              </a:spcBef>
              <a:spcAft>
                <a:spcPct val="0"/>
              </a:spcAft>
            </a:pPr>
            <a:endParaRPr lang="zh-CN" altLang="en-US" sz="1400" kern="0" dirty="0">
              <a:solidFill>
                <a:schemeClr val="tx1">
                  <a:lumMod val="75000"/>
                  <a:lumOff val="25000"/>
                </a:schemeClr>
              </a:solidFill>
              <a:cs typeface="+mn-ea"/>
            </a:endParaRPr>
          </a:p>
        </p:txBody>
      </p:sp>
      <p:grpSp>
        <p:nvGrpSpPr>
          <p:cNvPr id="27" name="组合 26"/>
          <p:cNvGrpSpPr/>
          <p:nvPr/>
        </p:nvGrpSpPr>
        <p:grpSpPr>
          <a:xfrm>
            <a:off x="4369657" y="140369"/>
            <a:ext cx="3452686" cy="800175"/>
            <a:chOff x="2293109" y="2145992"/>
            <a:chExt cx="3452686" cy="800175"/>
          </a:xfrm>
        </p:grpSpPr>
        <p:sp>
          <p:nvSpPr>
            <p:cNvPr id="28" name="矩形: 圆角 27"/>
            <p:cNvSpPr/>
            <p:nvPr/>
          </p:nvSpPr>
          <p:spPr>
            <a:xfrm>
              <a:off x="2293109" y="2145992"/>
              <a:ext cx="3452686" cy="800175"/>
            </a:xfrm>
            <a:prstGeom prst="roundRect">
              <a:avLst>
                <a:gd name="adj" fmla="val 50000"/>
              </a:avLst>
            </a:prstGeom>
            <a:solidFill>
              <a:srgbClr val="D4BDA5"/>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endParaRPr>
            </a:p>
          </p:txBody>
        </p:sp>
        <p:grpSp>
          <p:nvGrpSpPr>
            <p:cNvPr id="29" name="组合 28"/>
            <p:cNvGrpSpPr/>
            <p:nvPr/>
          </p:nvGrpSpPr>
          <p:grpSpPr>
            <a:xfrm>
              <a:off x="2778559" y="2273758"/>
              <a:ext cx="1946679" cy="584775"/>
              <a:chOff x="1605697" y="2477225"/>
              <a:chExt cx="1946679" cy="584775"/>
            </a:xfrm>
          </p:grpSpPr>
          <p:sp>
            <p:nvSpPr>
              <p:cNvPr id="30" name="文本框 29"/>
              <p:cNvSpPr txBox="1"/>
              <p:nvPr/>
            </p:nvSpPr>
            <p:spPr>
              <a:xfrm>
                <a:off x="2453995" y="2552011"/>
                <a:ext cx="1098381" cy="398780"/>
              </a:xfrm>
              <a:prstGeom prst="rect">
                <a:avLst/>
              </a:prstGeom>
              <a:noFill/>
            </p:spPr>
            <p:txBody>
              <a:bodyPr wrap="none" rtlCol="0">
                <a:spAutoFit/>
              </a:bodyPr>
              <a:lstStyle/>
              <a:p>
                <a:pPr algn="l"/>
                <a:r>
                  <a:rPr lang="zh-CN" altLang="en-US" sz="2000" b="1" dirty="0">
                    <a:solidFill>
                      <a:schemeClr val="bg1"/>
                    </a:solidFill>
                    <a:sym typeface="+mn-ea"/>
                  </a:rPr>
                  <a:t>国防教育现状</a:t>
                </a:r>
                <a:endParaRPr lang="zh-CN" altLang="en-US" sz="2000" b="1" dirty="0">
                  <a:solidFill>
                    <a:schemeClr val="bg1"/>
                  </a:solidFill>
                </a:endParaRPr>
              </a:p>
            </p:txBody>
          </p:sp>
          <p:sp>
            <p:nvSpPr>
              <p:cNvPr id="31" name="文本框 30"/>
              <p:cNvSpPr txBox="1"/>
              <p:nvPr/>
            </p:nvSpPr>
            <p:spPr>
              <a:xfrm>
                <a:off x="1605697" y="2477225"/>
                <a:ext cx="729687" cy="58477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02</a:t>
                </a:r>
                <a:endParaRPr lang="zh-CN" altLang="en-US" sz="3200" dirty="0">
                  <a:solidFill>
                    <a:schemeClr val="bg1"/>
                  </a:solidFill>
                  <a:latin typeface="MiSans Heavy" panose="00000A00000000000000" pitchFamily="2" charset="-122"/>
                  <a:ea typeface="MiSans Heavy" panose="00000A00000000000000" pitchFamily="2" charset="-122"/>
                </a:endParaRPr>
              </a:p>
            </p:txBody>
          </p:sp>
        </p:grpSp>
      </p:grpSp>
      <p:sp>
        <p:nvSpPr>
          <p:cNvPr id="4" name="椭圆 3"/>
          <p:cNvSpPr/>
          <p:nvPr>
            <p:custDataLst>
              <p:tags r:id="rId4"/>
            </p:custDataLst>
          </p:nvPr>
        </p:nvSpPr>
        <p:spPr>
          <a:xfrm>
            <a:off x="5373663" y="1742379"/>
            <a:ext cx="1430223" cy="1430223"/>
          </a:xfrm>
          <a:prstGeom prst="ellipse">
            <a:avLst/>
          </a:prstGeom>
          <a:solidFill>
            <a:srgbClr val="EDE2D7"/>
          </a:solidFill>
          <a:ln w="25400" cap="flat">
            <a:noFill/>
            <a:prstDash val="solid"/>
            <a:miter/>
          </a:ln>
        </p:spPr>
        <p:txBody>
          <a:bodyPr wrap="square" rtlCol="0" anchor="ctr">
            <a:noAutofit/>
          </a:bodyPr>
          <a:lstStyle/>
          <a:p>
            <a:pPr fontAlgn="base"/>
            <a:endParaRPr lang="zh-CN" altLang="en-US">
              <a:solidFill>
                <a:schemeClr val="tx1"/>
              </a:solidFill>
              <a:latin typeface="Arial" panose="020B0604020202020204" pitchFamily="34" charset="0"/>
            </a:endParaRPr>
          </a:p>
        </p:txBody>
      </p:sp>
      <p:pic>
        <p:nvPicPr>
          <p:cNvPr id="5" name="图形 4" descr="D:\51PPT模板网\51pptmoban.com\图片.jpg"/>
          <p:cNvPicPr>
            <a:picLocks noChangeAspect="1"/>
          </p:cNvPicPr>
          <p:nvPr>
            <p:custDataLst>
              <p:tags r:id="rId5"/>
            </p:custDataLst>
          </p:nvPr>
        </p:nvPicPr>
        <p:blipFill>
          <a:blip r:embed="rId6" cstate="email">
            <a:extLst>
              <a:ext uri="{96DAC541-7B7A-43D3-8B79-37D633B846F1}">
                <asvg:svgBlip xmlns:asvg="http://schemas.microsoft.com/office/drawing/2016/SVG/main" r:embed="rId7"/>
              </a:ext>
            </a:extLst>
          </a:blip>
          <a:stretch>
            <a:fillRect/>
          </a:stretch>
        </p:blipFill>
        <p:spPr>
          <a:xfrm>
            <a:off x="5738362" y="2107078"/>
            <a:ext cx="700825" cy="700825"/>
          </a:xfrm>
          <a:prstGeom prst="rect">
            <a:avLst/>
          </a:prstGeom>
        </p:spPr>
      </p:pic>
      <p:sp>
        <p:nvSpPr>
          <p:cNvPr id="8" name="椭圆 7"/>
          <p:cNvSpPr/>
          <p:nvPr>
            <p:custDataLst>
              <p:tags r:id="rId8"/>
            </p:custDataLst>
          </p:nvPr>
        </p:nvSpPr>
        <p:spPr>
          <a:xfrm>
            <a:off x="8940137" y="1742379"/>
            <a:ext cx="1430223" cy="1430223"/>
          </a:xfrm>
          <a:prstGeom prst="ellipse">
            <a:avLst/>
          </a:pr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700">
              <a:solidFill>
                <a:srgbClr val="FFFFFF"/>
              </a:solidFill>
              <a:latin typeface="+mn-ea"/>
            </a:endParaRPr>
          </a:p>
        </p:txBody>
      </p:sp>
      <p:pic>
        <p:nvPicPr>
          <p:cNvPr id="9" name="图形 8" descr="D:\51PPT模板网\51pptmoban.com\图片.jpg"/>
          <p:cNvPicPr>
            <a:picLocks noChangeAspect="1"/>
          </p:cNvPicPr>
          <p:nvPr>
            <p:custDataLst>
              <p:tags r:id="rId9"/>
            </p:custDataLst>
          </p:nvPr>
        </p:nvPicPr>
        <p:blipFill>
          <a:blip r:embed="rId10" cstate="email">
            <a:extLst>
              <a:ext uri="{96DAC541-7B7A-43D3-8B79-37D633B846F1}">
                <asvg:svgBlip xmlns:asvg="http://schemas.microsoft.com/office/drawing/2016/SVG/main" r:embed="rId11"/>
              </a:ext>
            </a:extLst>
          </a:blip>
          <a:stretch>
            <a:fillRect/>
          </a:stretch>
        </p:blipFill>
        <p:spPr>
          <a:xfrm>
            <a:off x="9300697" y="2102939"/>
            <a:ext cx="709102" cy="709102"/>
          </a:xfrm>
          <a:prstGeom prst="rect">
            <a:avLst/>
          </a:prstGeom>
        </p:spPr>
      </p:pic>
      <p:sp>
        <p:nvSpPr>
          <p:cNvPr id="12" name="椭圆 11"/>
          <p:cNvSpPr/>
          <p:nvPr>
            <p:custDataLst>
              <p:tags r:id="rId12"/>
            </p:custDataLst>
          </p:nvPr>
        </p:nvSpPr>
        <p:spPr>
          <a:xfrm>
            <a:off x="1821642" y="1742379"/>
            <a:ext cx="1430223" cy="1430223"/>
          </a:xfrm>
          <a:prstGeom prst="ellipse">
            <a:avLst/>
          </a:prstGeom>
          <a:solidFill>
            <a:srgbClr val="465D6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700">
              <a:solidFill>
                <a:srgbClr val="FFFFFF"/>
              </a:solidFill>
              <a:latin typeface="+mn-ea"/>
            </a:endParaRPr>
          </a:p>
        </p:txBody>
      </p:sp>
      <p:grpSp>
        <p:nvGrpSpPr>
          <p:cNvPr id="17" name="组合 16"/>
          <p:cNvGrpSpPr/>
          <p:nvPr>
            <p:custDataLst>
              <p:tags r:id="rId13"/>
            </p:custDataLst>
          </p:nvPr>
        </p:nvGrpSpPr>
        <p:grpSpPr>
          <a:xfrm>
            <a:off x="1249424" y="3172321"/>
            <a:ext cx="2419350" cy="2489835"/>
            <a:chOff x="1108938" y="3259723"/>
            <a:chExt cx="2419350" cy="2489835"/>
          </a:xfrm>
        </p:grpSpPr>
        <p:sp>
          <p:nvSpPr>
            <p:cNvPr id="18" name="文本框 17"/>
            <p:cNvSpPr txBox="1"/>
            <p:nvPr>
              <p:custDataLst>
                <p:tags r:id="rId14"/>
              </p:custDataLst>
            </p:nvPr>
          </p:nvSpPr>
          <p:spPr>
            <a:xfrm>
              <a:off x="1108938" y="3581033"/>
              <a:ext cx="2419350" cy="2168525"/>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ctr"/>
              <a:r>
                <a:rPr lang="en-US" altLang="zh-CN" sz="1000" b="1" dirty="0">
                  <a:sym typeface="HarmonyOS Sans SC Light" panose="00000400000000000000" pitchFamily="2" charset="-122"/>
                </a:rPr>
                <a:t>杭州地区的国防教育体系逐渐完善，涵盖了从小学到大学的各个教育阶段。各级学校在课程中逐步融入国防教育内容，提高学生的国防意识和安全意识。一部分高等院校还设立了国防教育相关课程，培养学生的国防意识和军事素养。一些高校还与军队合作，开展军事训练和国防科技研究，促进国防教育与科技创新的结合。</a:t>
              </a:r>
              <a:endParaRPr lang="en-US" altLang="zh-CN" sz="1000" b="1" dirty="0">
                <a:sym typeface="HarmonyOS Sans SC Light" panose="00000400000000000000" pitchFamily="2" charset="-122"/>
              </a:endParaRPr>
            </a:p>
          </p:txBody>
        </p:sp>
        <p:sp>
          <p:nvSpPr>
            <p:cNvPr id="19" name="文本框 18"/>
            <p:cNvSpPr txBox="1"/>
            <p:nvPr>
              <p:custDataLst>
                <p:tags r:id="rId15"/>
              </p:custDataLst>
            </p:nvPr>
          </p:nvSpPr>
          <p:spPr>
            <a:xfrm>
              <a:off x="1291818" y="3259723"/>
              <a:ext cx="2235567" cy="337185"/>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ctr"/>
              <a:r>
                <a:rPr lang="zh-CN" altLang="en-US" sz="1600" dirty="0">
                  <a:solidFill>
                    <a:schemeClr val="tx1">
                      <a:lumMod val="95000"/>
                      <a:lumOff val="5000"/>
                    </a:schemeClr>
                  </a:solidFill>
                  <a:sym typeface="HarmonyOS Sans SC Light" panose="00000400000000000000" pitchFamily="2" charset="-122"/>
                </a:rPr>
                <a:t>教育体系</a:t>
              </a:r>
              <a:endParaRPr lang="zh-CN" altLang="en-US" sz="1600" dirty="0">
                <a:solidFill>
                  <a:schemeClr val="tx1">
                    <a:lumMod val="95000"/>
                    <a:lumOff val="5000"/>
                  </a:schemeClr>
                </a:solidFill>
                <a:sym typeface="HarmonyOS Sans SC Light" panose="00000400000000000000" pitchFamily="2" charset="-122"/>
              </a:endParaRPr>
            </a:p>
          </p:txBody>
        </p:sp>
      </p:grpSp>
      <p:grpSp>
        <p:nvGrpSpPr>
          <p:cNvPr id="23" name="组合 22"/>
          <p:cNvGrpSpPr/>
          <p:nvPr>
            <p:custDataLst>
              <p:tags r:id="rId16"/>
            </p:custDataLst>
          </p:nvPr>
        </p:nvGrpSpPr>
        <p:grpSpPr>
          <a:xfrm>
            <a:off x="8524281" y="3172321"/>
            <a:ext cx="2235567" cy="2259383"/>
            <a:chOff x="1291818" y="3259723"/>
            <a:chExt cx="2235567" cy="2259383"/>
          </a:xfrm>
        </p:grpSpPr>
        <p:sp>
          <p:nvSpPr>
            <p:cNvPr id="24" name="文本框 23"/>
            <p:cNvSpPr txBox="1"/>
            <p:nvPr>
              <p:custDataLst>
                <p:tags r:id="rId17"/>
              </p:custDataLst>
            </p:nvPr>
          </p:nvSpPr>
          <p:spPr>
            <a:xfrm>
              <a:off x="1350231" y="3581086"/>
              <a:ext cx="2118740" cy="1938020"/>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ctr"/>
              <a:r>
                <a:rPr sz="1000" b="1" dirty="0">
                  <a:sym typeface="HarmonyOS Sans SC Light" panose="00000400000000000000" pitchFamily="2" charset="-122"/>
                </a:rPr>
                <a:t>杭州地区还积极推动军民融合发展，鼓励地方企业参与国防建设，推动科技成果转化，提升国防科技水平。通过技术交流、资源共享等方式，提升公众的国防参与感。在一些社区和企业中，组织国防教育讲座和军事技能培训，增强居民的国防意识和应急能力。</a:t>
              </a:r>
              <a:endParaRPr sz="1000" b="1" dirty="0">
                <a:sym typeface="HarmonyOS Sans SC Light" panose="00000400000000000000" pitchFamily="2" charset="-122"/>
              </a:endParaRPr>
            </a:p>
          </p:txBody>
        </p:sp>
        <p:sp>
          <p:nvSpPr>
            <p:cNvPr id="25" name="文本框 24"/>
            <p:cNvSpPr txBox="1"/>
            <p:nvPr>
              <p:custDataLst>
                <p:tags r:id="rId18"/>
              </p:custDataLst>
            </p:nvPr>
          </p:nvSpPr>
          <p:spPr>
            <a:xfrm>
              <a:off x="1291818" y="3259723"/>
              <a:ext cx="2235567" cy="337185"/>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ctr"/>
              <a:r>
                <a:rPr lang="zh-CN" altLang="en-US" sz="1600" dirty="0">
                  <a:solidFill>
                    <a:schemeClr val="tx1">
                      <a:lumMod val="95000"/>
                      <a:lumOff val="5000"/>
                    </a:schemeClr>
                  </a:solidFill>
                  <a:sym typeface="HarmonyOS Sans SC Light" panose="00000400000000000000" pitchFamily="2" charset="-122"/>
                </a:rPr>
                <a:t>军民融合</a:t>
              </a:r>
              <a:endParaRPr lang="zh-CN" altLang="en-US" sz="1600" dirty="0">
                <a:solidFill>
                  <a:schemeClr val="tx1">
                    <a:lumMod val="95000"/>
                    <a:lumOff val="5000"/>
                  </a:schemeClr>
                </a:solidFill>
                <a:sym typeface="HarmonyOS Sans SC Light" panose="00000400000000000000" pitchFamily="2" charset="-122"/>
              </a:endParaRPr>
            </a:p>
          </p:txBody>
        </p:sp>
      </p:grpSp>
      <p:grpSp>
        <p:nvGrpSpPr>
          <p:cNvPr id="26" name="组合 25"/>
          <p:cNvGrpSpPr/>
          <p:nvPr>
            <p:custDataLst>
              <p:tags r:id="rId19"/>
            </p:custDataLst>
          </p:nvPr>
        </p:nvGrpSpPr>
        <p:grpSpPr>
          <a:xfrm>
            <a:off x="4977581" y="3172321"/>
            <a:ext cx="2235567" cy="2028243"/>
            <a:chOff x="1291818" y="3259723"/>
            <a:chExt cx="2235567" cy="2028243"/>
          </a:xfrm>
        </p:grpSpPr>
        <p:sp>
          <p:nvSpPr>
            <p:cNvPr id="32" name="文本框 31"/>
            <p:cNvSpPr txBox="1"/>
            <p:nvPr>
              <p:custDataLst>
                <p:tags r:id="rId20"/>
              </p:custDataLst>
            </p:nvPr>
          </p:nvSpPr>
          <p:spPr>
            <a:xfrm>
              <a:off x="1350231" y="3581086"/>
              <a:ext cx="2118740" cy="1706880"/>
            </a:xfrm>
            <a:prstGeom prst="rect">
              <a:avLst/>
            </a:prstGeom>
            <a:noFill/>
          </p:spPr>
          <p:txBody>
            <a:bodyPr wrap="square">
              <a:spAutoFit/>
            </a:bodyPr>
            <a:lstStyle>
              <a:defPPr>
                <a:defRPr lang="zh-CN"/>
              </a:defPPr>
              <a:lvl1pPr>
                <a:lnSpc>
                  <a:spcPct val="150000"/>
                </a:lnSpc>
                <a:defRPr sz="1050" b="0" i="0">
                  <a:solidFill>
                    <a:schemeClr val="bg1">
                      <a:lumMod val="50000"/>
                    </a:schemeClr>
                  </a:solidFill>
                  <a:effectLst/>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ctr"/>
              <a:r>
                <a:rPr sz="1000" b="1" dirty="0">
                  <a:sym typeface="HarmonyOS Sans SC Light" panose="00000400000000000000" pitchFamily="2" charset="-122"/>
                </a:rPr>
                <a:t>杭州地方政府和相关部门定期举办国防宣传周、国防知识竞赛、军事夏令营等活动，吸引公众参与，增强国防意识。通过多种媒体渠道（如电视、网络、报纸等）发布国防知识宣传，扩大国防教育的覆盖面。</a:t>
              </a:r>
              <a:endParaRPr sz="1000" b="1" dirty="0">
                <a:sym typeface="HarmonyOS Sans SC Light" panose="00000400000000000000" pitchFamily="2" charset="-122"/>
              </a:endParaRPr>
            </a:p>
          </p:txBody>
        </p:sp>
        <p:sp>
          <p:nvSpPr>
            <p:cNvPr id="33" name="文本框 32"/>
            <p:cNvSpPr txBox="1"/>
            <p:nvPr>
              <p:custDataLst>
                <p:tags r:id="rId21"/>
              </p:custDataLst>
            </p:nvPr>
          </p:nvSpPr>
          <p:spPr>
            <a:xfrm>
              <a:off x="1291818" y="3259723"/>
              <a:ext cx="2235567" cy="337185"/>
            </a:xfrm>
            <a:prstGeom prst="rect">
              <a:avLst/>
            </a:prstGeom>
            <a:noFill/>
          </p:spPr>
          <p:txBody>
            <a:bodyPr wrap="square" rtlCol="0">
              <a:spAutoFit/>
            </a:bodyPr>
            <a:lstStyle>
              <a:defPPr>
                <a:defRPr lang="zh-CN"/>
              </a:defPPr>
              <a:lvl1pPr>
                <a:defRPr b="1">
                  <a:solidFill>
                    <a:schemeClr val="tx1">
                      <a:lumMod val="65000"/>
                      <a:lumOff val="35000"/>
                    </a:schemeClr>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defRPr>
              </a:lvl1pPr>
            </a:lstStyle>
            <a:p>
              <a:pPr algn="ctr"/>
              <a:r>
                <a:rPr lang="zh-CN" altLang="en-US" sz="1600" dirty="0">
                  <a:solidFill>
                    <a:schemeClr val="tx1">
                      <a:lumMod val="95000"/>
                      <a:lumOff val="5000"/>
                    </a:schemeClr>
                  </a:solidFill>
                  <a:sym typeface="HarmonyOS Sans SC Light" panose="00000400000000000000" pitchFamily="2" charset="-122"/>
                </a:rPr>
                <a:t>社会宣传</a:t>
              </a:r>
              <a:endParaRPr lang="zh-CN" altLang="en-US" sz="1600" dirty="0">
                <a:solidFill>
                  <a:schemeClr val="tx1">
                    <a:lumMod val="95000"/>
                    <a:lumOff val="5000"/>
                  </a:schemeClr>
                </a:solidFill>
                <a:sym typeface="HarmonyOS Sans SC Light" panose="00000400000000000000" pitchFamily="2" charset="-122"/>
              </a:endParaRPr>
            </a:p>
          </p:txBody>
        </p:sp>
      </p:grpSp>
      <p:pic>
        <p:nvPicPr>
          <p:cNvPr id="2" name="图片 1"/>
          <p:cNvPicPr/>
          <p:nvPr>
            <p:custDataLst>
              <p:tags r:id="rId22"/>
            </p:custDataLst>
          </p:nvPr>
        </p:nvPicPr>
        <p:blipFill>
          <a:blip r:embed="rId23"/>
        </p:blipFill>
        <p:spPr>
          <a:xfrm>
            <a:off x="969645" y="1417320"/>
            <a:ext cx="3213735" cy="1755775"/>
          </a:xfrm>
          <a:prstGeom prst="rect">
            <a:avLst/>
          </a:prstGeom>
        </p:spPr>
      </p:pic>
      <p:pic>
        <p:nvPicPr>
          <p:cNvPr id="3" name="图片 2"/>
          <p:cNvPicPr/>
          <p:nvPr/>
        </p:nvPicPr>
        <p:blipFill>
          <a:blip r:embed="rId24"/>
        </p:blipFill>
        <p:spPr>
          <a:xfrm>
            <a:off x="4478655" y="1416685"/>
            <a:ext cx="3242945" cy="1755775"/>
          </a:xfrm>
          <a:prstGeom prst="rect">
            <a:avLst/>
          </a:prstGeom>
        </p:spPr>
      </p:pic>
      <p:pic>
        <p:nvPicPr>
          <p:cNvPr id="6" name="图片 5"/>
          <p:cNvPicPr/>
          <p:nvPr/>
        </p:nvPicPr>
        <p:blipFill>
          <a:blip r:embed="rId25"/>
        </p:blipFill>
        <p:spPr>
          <a:xfrm>
            <a:off x="8008620" y="1417320"/>
            <a:ext cx="3278505" cy="17551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p:cNvSpPr/>
          <p:nvPr/>
        </p:nvSpPr>
        <p:spPr>
          <a:xfrm>
            <a:off x="10357603" y="-14513"/>
            <a:ext cx="1848911" cy="1412759"/>
          </a:xfrm>
          <a:custGeom>
            <a:avLst/>
            <a:gdLst>
              <a:gd name="connsiteX0" fmla="*/ 0 w 1848911"/>
              <a:gd name="connsiteY0" fmla="*/ 0 h 1412759"/>
              <a:gd name="connsiteX1" fmla="*/ 1848911 w 1848911"/>
              <a:gd name="connsiteY1" fmla="*/ 0 h 1412759"/>
              <a:gd name="connsiteX2" fmla="*/ 1848911 w 1848911"/>
              <a:gd name="connsiteY2" fmla="*/ 1317300 h 1412759"/>
              <a:gd name="connsiteX3" fmla="*/ 1822186 w 1848911"/>
              <a:gd name="connsiteY3" fmla="*/ 1331156 h 1412759"/>
              <a:gd name="connsiteX4" fmla="*/ 1671296 w 1848911"/>
              <a:gd name="connsiteY4" fmla="*/ 1380313 h 1412759"/>
              <a:gd name="connsiteX5" fmla="*/ 1042928 w 1848911"/>
              <a:gd name="connsiteY5" fmla="*/ 1375743 h 1412759"/>
              <a:gd name="connsiteX6" fmla="*/ 693420 w 1848911"/>
              <a:gd name="connsiteY6" fmla="*/ 1245515 h 1412759"/>
              <a:gd name="connsiteX7" fmla="*/ 480625 w 1848911"/>
              <a:gd name="connsiteY7" fmla="*/ 1045921 h 1412759"/>
              <a:gd name="connsiteX8" fmla="*/ 113004 w 1848911"/>
              <a:gd name="connsiteY8" fmla="*/ 352518 h 1412759"/>
              <a:gd name="connsiteX9" fmla="*/ 18234 w 1848911"/>
              <a:gd name="connsiteY9" fmla="*/ 35489 h 141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911" h="1412759">
                <a:moveTo>
                  <a:pt x="0" y="0"/>
                </a:moveTo>
                <a:lnTo>
                  <a:pt x="1848911" y="0"/>
                </a:lnTo>
                <a:lnTo>
                  <a:pt x="1848911" y="1317300"/>
                </a:lnTo>
                <a:lnTo>
                  <a:pt x="1822186" y="1331156"/>
                </a:lnTo>
                <a:cubicBezTo>
                  <a:pt x="1773248" y="1351547"/>
                  <a:pt x="1722628" y="1367964"/>
                  <a:pt x="1671296" y="1380313"/>
                </a:cubicBezTo>
                <a:cubicBezTo>
                  <a:pt x="1466001" y="1429754"/>
                  <a:pt x="1249771" y="1418220"/>
                  <a:pt x="1042928" y="1375743"/>
                </a:cubicBezTo>
                <a:cubicBezTo>
                  <a:pt x="920415" y="1350591"/>
                  <a:pt x="798174" y="1313846"/>
                  <a:pt x="693420" y="1245515"/>
                </a:cubicBezTo>
                <a:cubicBezTo>
                  <a:pt x="611667" y="1192178"/>
                  <a:pt x="542919" y="1121096"/>
                  <a:pt x="480625" y="1045921"/>
                </a:cubicBezTo>
                <a:cubicBezTo>
                  <a:pt x="312548" y="843068"/>
                  <a:pt x="186582" y="605474"/>
                  <a:pt x="113004" y="352518"/>
                </a:cubicBezTo>
                <a:cubicBezTo>
                  <a:pt x="82794" y="248659"/>
                  <a:pt x="57832" y="136820"/>
                  <a:pt x="18234" y="3548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37" name="任意多边形: 形状 36"/>
          <p:cNvSpPr/>
          <p:nvPr/>
        </p:nvSpPr>
        <p:spPr>
          <a:xfrm>
            <a:off x="9714099" y="5243122"/>
            <a:ext cx="2477901" cy="1614878"/>
          </a:xfrm>
          <a:custGeom>
            <a:avLst/>
            <a:gdLst>
              <a:gd name="connsiteX0" fmla="*/ 1200626 w 2477901"/>
              <a:gd name="connsiteY0" fmla="*/ 255 h 1614878"/>
              <a:gd name="connsiteX1" fmla="*/ 2073051 w 2477901"/>
              <a:gd name="connsiteY1" fmla="*/ 301707 h 1614878"/>
              <a:gd name="connsiteX2" fmla="*/ 2461238 w 2477901"/>
              <a:gd name="connsiteY2" fmla="*/ 698028 h 1614878"/>
              <a:gd name="connsiteX3" fmla="*/ 2477901 w 2477901"/>
              <a:gd name="connsiteY3" fmla="*/ 721738 h 1614878"/>
              <a:gd name="connsiteX4" fmla="*/ 2477901 w 2477901"/>
              <a:gd name="connsiteY4" fmla="*/ 1614878 h 1614878"/>
              <a:gd name="connsiteX5" fmla="*/ 1872384 w 2477901"/>
              <a:gd name="connsiteY5" fmla="*/ 1614878 h 1614878"/>
              <a:gd name="connsiteX6" fmla="*/ 1845302 w 2477901"/>
              <a:gd name="connsiteY6" fmla="*/ 1537640 h 1614878"/>
              <a:gd name="connsiteX7" fmla="*/ 1296966 w 2477901"/>
              <a:gd name="connsiteY7" fmla="*/ 1161503 h 1614878"/>
              <a:gd name="connsiteX8" fmla="*/ 969777 w 2477901"/>
              <a:gd name="connsiteY8" fmla="*/ 1462223 h 1614878"/>
              <a:gd name="connsiteX9" fmla="*/ 934003 w 2477901"/>
              <a:gd name="connsiteY9" fmla="*/ 1571699 h 1614878"/>
              <a:gd name="connsiteX10" fmla="*/ 925582 w 2477901"/>
              <a:gd name="connsiteY10" fmla="*/ 1614878 h 1614878"/>
              <a:gd name="connsiteX11" fmla="*/ 0 w 2477901"/>
              <a:gd name="connsiteY11" fmla="*/ 1614878 h 1614878"/>
              <a:gd name="connsiteX12" fmla="*/ 7889 w 2477901"/>
              <a:gd name="connsiteY12" fmla="*/ 1396147 h 1614878"/>
              <a:gd name="connsiteX13" fmla="*/ 41797 w 2477901"/>
              <a:gd name="connsiteY13" fmla="*/ 1159960 h 1614878"/>
              <a:gd name="connsiteX14" fmla="*/ 258387 w 2477901"/>
              <a:gd name="connsiteY14" fmla="*/ 655863 h 1614878"/>
              <a:gd name="connsiteX15" fmla="*/ 683240 w 2477901"/>
              <a:gd name="connsiteY15" fmla="*/ 156943 h 1614878"/>
              <a:gd name="connsiteX16" fmla="*/ 1200626 w 2477901"/>
              <a:gd name="connsiteY16" fmla="*/ 255 h 161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7901" h="1614878">
                <a:moveTo>
                  <a:pt x="1200626" y="255"/>
                </a:moveTo>
                <a:cubicBezTo>
                  <a:pt x="1506881" y="-6223"/>
                  <a:pt x="1826944" y="111337"/>
                  <a:pt x="2073051" y="301707"/>
                </a:cubicBezTo>
                <a:cubicBezTo>
                  <a:pt x="2220718" y="415921"/>
                  <a:pt x="2347767" y="550833"/>
                  <a:pt x="2461238" y="698028"/>
                </a:cubicBezTo>
                <a:lnTo>
                  <a:pt x="2477901" y="721738"/>
                </a:lnTo>
                <a:lnTo>
                  <a:pt x="2477901" y="1614878"/>
                </a:lnTo>
                <a:lnTo>
                  <a:pt x="1872384" y="1614878"/>
                </a:lnTo>
                <a:lnTo>
                  <a:pt x="1845302" y="1537640"/>
                </a:lnTo>
                <a:cubicBezTo>
                  <a:pt x="1750187" y="1317341"/>
                  <a:pt x="1532353" y="1114897"/>
                  <a:pt x="1296966" y="1161503"/>
                </a:cubicBezTo>
                <a:cubicBezTo>
                  <a:pt x="1145575" y="1191478"/>
                  <a:pt x="1028583" y="1319526"/>
                  <a:pt x="969777" y="1462223"/>
                </a:cubicBezTo>
                <a:cubicBezTo>
                  <a:pt x="955075" y="1497898"/>
                  <a:pt x="943399" y="1534483"/>
                  <a:pt x="934003" y="1571699"/>
                </a:cubicBezTo>
                <a:lnTo>
                  <a:pt x="925582" y="1614878"/>
                </a:lnTo>
                <a:lnTo>
                  <a:pt x="0" y="1614878"/>
                </a:lnTo>
                <a:lnTo>
                  <a:pt x="7889" y="1396147"/>
                </a:lnTo>
                <a:cubicBezTo>
                  <a:pt x="13736" y="1316626"/>
                  <a:pt x="23795" y="1237619"/>
                  <a:pt x="41797" y="1159960"/>
                </a:cubicBezTo>
                <a:cubicBezTo>
                  <a:pt x="83273" y="981112"/>
                  <a:pt x="165802" y="814394"/>
                  <a:pt x="258387" y="655863"/>
                </a:cubicBezTo>
                <a:cubicBezTo>
                  <a:pt x="369513" y="465603"/>
                  <a:pt x="500470" y="279983"/>
                  <a:pt x="683240" y="156943"/>
                </a:cubicBezTo>
                <a:cubicBezTo>
                  <a:pt x="838093" y="52684"/>
                  <a:pt x="1016874" y="4143"/>
                  <a:pt x="1200626" y="255"/>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39" name="任意多边形: 形状 38"/>
          <p:cNvSpPr/>
          <p:nvPr/>
        </p:nvSpPr>
        <p:spPr>
          <a:xfrm>
            <a:off x="8426014" y="0"/>
            <a:ext cx="3765986" cy="2627397"/>
          </a:xfrm>
          <a:custGeom>
            <a:avLst/>
            <a:gdLst>
              <a:gd name="connsiteX0" fmla="*/ 0 w 3765986"/>
              <a:gd name="connsiteY0" fmla="*/ 0 h 2627397"/>
              <a:gd name="connsiteX1" fmla="*/ 1436885 w 3765986"/>
              <a:gd name="connsiteY1" fmla="*/ 0 h 2627397"/>
              <a:gd name="connsiteX2" fmla="*/ 1475611 w 3765986"/>
              <a:gd name="connsiteY2" fmla="*/ 7379 h 2627397"/>
              <a:gd name="connsiteX3" fmla="*/ 1691374 w 3765986"/>
              <a:gd name="connsiteY3" fmla="*/ 114597 h 2627397"/>
              <a:gd name="connsiteX4" fmla="*/ 1897005 w 3765986"/>
              <a:gd name="connsiteY4" fmla="*/ 695550 h 2627397"/>
              <a:gd name="connsiteX5" fmla="*/ 2063932 w 3765986"/>
              <a:gd name="connsiteY5" fmla="*/ 1172218 h 2627397"/>
              <a:gd name="connsiteX6" fmla="*/ 2560248 w 3765986"/>
              <a:gd name="connsiteY6" fmla="*/ 1530134 h 2627397"/>
              <a:gd name="connsiteX7" fmla="*/ 3412010 w 3765986"/>
              <a:gd name="connsiteY7" fmla="*/ 1666082 h 2627397"/>
              <a:gd name="connsiteX8" fmla="*/ 3717657 w 3765986"/>
              <a:gd name="connsiteY8" fmla="*/ 1500156 h 2627397"/>
              <a:gd name="connsiteX9" fmla="*/ 3765986 w 3765986"/>
              <a:gd name="connsiteY9" fmla="*/ 1462364 h 2627397"/>
              <a:gd name="connsiteX10" fmla="*/ 3765986 w 3765986"/>
              <a:gd name="connsiteY10" fmla="*/ 2395442 h 2627397"/>
              <a:gd name="connsiteX11" fmla="*/ 3712761 w 3765986"/>
              <a:gd name="connsiteY11" fmla="*/ 2415874 h 2627397"/>
              <a:gd name="connsiteX12" fmla="*/ 2993334 w 3765986"/>
              <a:gd name="connsiteY12" fmla="*/ 2626968 h 2627397"/>
              <a:gd name="connsiteX13" fmla="*/ 1914487 w 3765986"/>
              <a:gd name="connsiteY13" fmla="*/ 2162428 h 2627397"/>
              <a:gd name="connsiteX14" fmla="*/ 1690502 w 3765986"/>
              <a:gd name="connsiteY14" fmla="*/ 1970398 h 2627397"/>
              <a:gd name="connsiteX15" fmla="*/ 1419648 w 3765986"/>
              <a:gd name="connsiteY15" fmla="*/ 632227 h 2627397"/>
              <a:gd name="connsiteX16" fmla="*/ 1292850 w 3765986"/>
              <a:gd name="connsiteY16" fmla="*/ 467048 h 2627397"/>
              <a:gd name="connsiteX17" fmla="*/ 872877 w 3765986"/>
              <a:gd name="connsiteY17" fmla="*/ 447558 h 2627397"/>
              <a:gd name="connsiteX18" fmla="*/ 21670 w 3765986"/>
              <a:gd name="connsiteY18" fmla="*/ 30526 h 262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65986" h="2627397">
                <a:moveTo>
                  <a:pt x="0" y="0"/>
                </a:moveTo>
                <a:lnTo>
                  <a:pt x="1436885" y="0"/>
                </a:lnTo>
                <a:lnTo>
                  <a:pt x="1475611" y="7379"/>
                </a:lnTo>
                <a:cubicBezTo>
                  <a:pt x="1555327" y="27886"/>
                  <a:pt x="1629956" y="60087"/>
                  <a:pt x="1691374" y="114597"/>
                </a:cubicBezTo>
                <a:cubicBezTo>
                  <a:pt x="1848530" y="254087"/>
                  <a:pt x="1865950" y="487723"/>
                  <a:pt x="1897005" y="695550"/>
                </a:cubicBezTo>
                <a:cubicBezTo>
                  <a:pt x="1922126" y="863640"/>
                  <a:pt x="1965234" y="1033864"/>
                  <a:pt x="2063932" y="1172218"/>
                </a:cubicBezTo>
                <a:cubicBezTo>
                  <a:pt x="2183794" y="1340237"/>
                  <a:pt x="2372680" y="1444038"/>
                  <a:pt x="2560248" y="1530134"/>
                </a:cubicBezTo>
                <a:cubicBezTo>
                  <a:pt x="2827636" y="1652862"/>
                  <a:pt x="3130744" y="1752375"/>
                  <a:pt x="3412010" y="1666082"/>
                </a:cubicBezTo>
                <a:cubicBezTo>
                  <a:pt x="3524540" y="1631561"/>
                  <a:pt x="3623357" y="1570517"/>
                  <a:pt x="3717657" y="1500156"/>
                </a:cubicBezTo>
                <a:lnTo>
                  <a:pt x="3765986" y="1462364"/>
                </a:lnTo>
                <a:lnTo>
                  <a:pt x="3765986" y="2395442"/>
                </a:lnTo>
                <a:lnTo>
                  <a:pt x="3712761" y="2415874"/>
                </a:lnTo>
                <a:cubicBezTo>
                  <a:pt x="3476829" y="2510306"/>
                  <a:pt x="3245023" y="2619354"/>
                  <a:pt x="2993334" y="2626968"/>
                </a:cubicBezTo>
                <a:cubicBezTo>
                  <a:pt x="2594447" y="2639021"/>
                  <a:pt x="2238405" y="2395541"/>
                  <a:pt x="1914487" y="2162428"/>
                </a:cubicBezTo>
                <a:cubicBezTo>
                  <a:pt x="1834438" y="2104812"/>
                  <a:pt x="1753436" y="2046337"/>
                  <a:pt x="1690502" y="1970398"/>
                </a:cubicBezTo>
                <a:cubicBezTo>
                  <a:pt x="1395493" y="1614508"/>
                  <a:pt x="1604742" y="1055823"/>
                  <a:pt x="1419648" y="632227"/>
                </a:cubicBezTo>
                <a:cubicBezTo>
                  <a:pt x="1391441" y="567683"/>
                  <a:pt x="1352202" y="505004"/>
                  <a:pt x="1292850" y="467048"/>
                </a:cubicBezTo>
                <a:cubicBezTo>
                  <a:pt x="1172237" y="389883"/>
                  <a:pt x="1015605" y="436180"/>
                  <a:pt x="872877" y="447558"/>
                </a:cubicBezTo>
                <a:cubicBezTo>
                  <a:pt x="544282" y="473753"/>
                  <a:pt x="229357" y="290541"/>
                  <a:pt x="21670" y="3052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7" name="任意多边形: 形状 246"/>
          <p:cNvSpPr/>
          <p:nvPr/>
        </p:nvSpPr>
        <p:spPr>
          <a:xfrm>
            <a:off x="10605168" y="-8935"/>
            <a:ext cx="153126" cy="129128"/>
          </a:xfrm>
          <a:custGeom>
            <a:avLst/>
            <a:gdLst>
              <a:gd name="connsiteX0" fmla="*/ 27511 w 34239"/>
              <a:gd name="connsiteY0" fmla="*/ 461 h 28873"/>
              <a:gd name="connsiteX1" fmla="*/ 10644 w 34239"/>
              <a:gd name="connsiteY1" fmla="*/ 6003 h 28873"/>
              <a:gd name="connsiteX2" fmla="*/ 953 w 34239"/>
              <a:gd name="connsiteY2" fmla="*/ 16626 h 28873"/>
              <a:gd name="connsiteX3" fmla="*/ 7962 w 34239"/>
              <a:gd name="connsiteY3" fmla="*/ 28840 h 28873"/>
              <a:gd name="connsiteX4" fmla="*/ 22604 w 34239"/>
              <a:gd name="connsiteY4" fmla="*/ 24019 h 28873"/>
              <a:gd name="connsiteX5" fmla="*/ 34057 w 34239"/>
              <a:gd name="connsiteY5" fmla="*/ 11993 h 28873"/>
              <a:gd name="connsiteX6" fmla="*/ 27511 w 34239"/>
              <a:gd name="connsiteY6" fmla="*/ 461 h 28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39" h="28873">
                <a:moveTo>
                  <a:pt x="27511" y="461"/>
                </a:moveTo>
                <a:cubicBezTo>
                  <a:pt x="20817" y="-1188"/>
                  <a:pt x="15598" y="1802"/>
                  <a:pt x="10644" y="6003"/>
                </a:cubicBezTo>
                <a:cubicBezTo>
                  <a:pt x="6961" y="9127"/>
                  <a:pt x="3298" y="12340"/>
                  <a:pt x="953" y="16626"/>
                </a:cubicBezTo>
                <a:cubicBezTo>
                  <a:pt x="-1756" y="21574"/>
                  <a:pt x="1536" y="29457"/>
                  <a:pt x="7962" y="28840"/>
                </a:cubicBezTo>
                <a:cubicBezTo>
                  <a:pt x="13377" y="28318"/>
                  <a:pt x="17728" y="26268"/>
                  <a:pt x="22604" y="24019"/>
                </a:cubicBezTo>
                <a:cubicBezTo>
                  <a:pt x="27717" y="21659"/>
                  <a:pt x="33039" y="17922"/>
                  <a:pt x="34057" y="11993"/>
                </a:cubicBezTo>
                <a:cubicBezTo>
                  <a:pt x="34904" y="7073"/>
                  <a:pt x="32826" y="1771"/>
                  <a:pt x="27511" y="461"/>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8" name="任意多边形: 形状 247"/>
          <p:cNvSpPr/>
          <p:nvPr/>
        </p:nvSpPr>
        <p:spPr>
          <a:xfrm>
            <a:off x="10654752" y="304415"/>
            <a:ext cx="187652" cy="151033"/>
          </a:xfrm>
          <a:custGeom>
            <a:avLst/>
            <a:gdLst>
              <a:gd name="connsiteX0" fmla="*/ 38894 w 41959"/>
              <a:gd name="connsiteY0" fmla="*/ 3242 h 33771"/>
              <a:gd name="connsiteX1" fmla="*/ 25552 w 41959"/>
              <a:gd name="connsiteY1" fmla="*/ 1521 h 33771"/>
              <a:gd name="connsiteX2" fmla="*/ 15440 w 41959"/>
              <a:gd name="connsiteY2" fmla="*/ 11197 h 33771"/>
              <a:gd name="connsiteX3" fmla="*/ 5019 w 41959"/>
              <a:gd name="connsiteY3" fmla="*/ 17812 h 33771"/>
              <a:gd name="connsiteX4" fmla="*/ 5622 w 41959"/>
              <a:gd name="connsiteY4" fmla="*/ 32704 h 33771"/>
              <a:gd name="connsiteX5" fmla="*/ 26807 w 41959"/>
              <a:gd name="connsiteY5" fmla="*/ 30643 h 33771"/>
              <a:gd name="connsiteX6" fmla="*/ 41726 w 41959"/>
              <a:gd name="connsiteY6" fmla="*/ 13958 h 33771"/>
              <a:gd name="connsiteX7" fmla="*/ 38894 w 41959"/>
              <a:gd name="connsiteY7" fmla="*/ 3242 h 3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59" h="33771">
                <a:moveTo>
                  <a:pt x="38894" y="3242"/>
                </a:moveTo>
                <a:cubicBezTo>
                  <a:pt x="35510" y="-142"/>
                  <a:pt x="29691" y="-1144"/>
                  <a:pt x="25552" y="1521"/>
                </a:cubicBezTo>
                <a:cubicBezTo>
                  <a:pt x="21355" y="4219"/>
                  <a:pt x="19311" y="8420"/>
                  <a:pt x="15440" y="11197"/>
                </a:cubicBezTo>
                <a:cubicBezTo>
                  <a:pt x="12114" y="13584"/>
                  <a:pt x="8345" y="15398"/>
                  <a:pt x="5019" y="17812"/>
                </a:cubicBezTo>
                <a:cubicBezTo>
                  <a:pt x="-1098" y="20853"/>
                  <a:pt x="-2439" y="30835"/>
                  <a:pt x="5622" y="32704"/>
                </a:cubicBezTo>
                <a:cubicBezTo>
                  <a:pt x="12690" y="34343"/>
                  <a:pt x="20103" y="34408"/>
                  <a:pt x="26807" y="30643"/>
                </a:cubicBezTo>
                <a:cubicBezTo>
                  <a:pt x="32907" y="27214"/>
                  <a:pt x="40639" y="21368"/>
                  <a:pt x="41726" y="13958"/>
                </a:cubicBezTo>
                <a:cubicBezTo>
                  <a:pt x="42316" y="9929"/>
                  <a:pt x="41929" y="6277"/>
                  <a:pt x="38894" y="32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49" name="任意多边形: 形状 248"/>
          <p:cNvSpPr/>
          <p:nvPr/>
        </p:nvSpPr>
        <p:spPr>
          <a:xfrm>
            <a:off x="11328057" y="821530"/>
            <a:ext cx="154213" cy="115438"/>
          </a:xfrm>
          <a:custGeom>
            <a:avLst/>
            <a:gdLst>
              <a:gd name="connsiteX0" fmla="*/ 30091 w 34482"/>
              <a:gd name="connsiteY0" fmla="*/ 1828 h 25812"/>
              <a:gd name="connsiteX1" fmla="*/ 2793 w 34482"/>
              <a:gd name="connsiteY1" fmla="*/ 9071 h 25812"/>
              <a:gd name="connsiteX2" fmla="*/ 9726 w 34482"/>
              <a:gd name="connsiteY2" fmla="*/ 25808 h 25812"/>
              <a:gd name="connsiteX3" fmla="*/ 34182 w 34482"/>
              <a:gd name="connsiteY3" fmla="*/ 11872 h 25812"/>
              <a:gd name="connsiteX4" fmla="*/ 30091 w 34482"/>
              <a:gd name="connsiteY4" fmla="*/ 1828 h 25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2" h="25812">
                <a:moveTo>
                  <a:pt x="30091" y="1828"/>
                </a:moveTo>
                <a:cubicBezTo>
                  <a:pt x="21741" y="-3106"/>
                  <a:pt x="8862" y="2840"/>
                  <a:pt x="2793" y="9071"/>
                </a:cubicBezTo>
                <a:cubicBezTo>
                  <a:pt x="-3246" y="15267"/>
                  <a:pt x="1167" y="25623"/>
                  <a:pt x="9726" y="25808"/>
                </a:cubicBezTo>
                <a:cubicBezTo>
                  <a:pt x="18456" y="25996"/>
                  <a:pt x="31692" y="21216"/>
                  <a:pt x="34182" y="11872"/>
                </a:cubicBezTo>
                <a:cubicBezTo>
                  <a:pt x="35211" y="8001"/>
                  <a:pt x="33544" y="3869"/>
                  <a:pt x="30091" y="1828"/>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0" name="任意多边形: 形状 249"/>
          <p:cNvSpPr/>
          <p:nvPr/>
        </p:nvSpPr>
        <p:spPr>
          <a:xfrm>
            <a:off x="10977427" y="598610"/>
            <a:ext cx="189410" cy="161972"/>
          </a:xfrm>
          <a:custGeom>
            <a:avLst/>
            <a:gdLst>
              <a:gd name="connsiteX0" fmla="*/ 35654 w 42352"/>
              <a:gd name="connsiteY0" fmla="*/ 204 h 36217"/>
              <a:gd name="connsiteX1" fmla="*/ 1278 w 42352"/>
              <a:gd name="connsiteY1" fmla="*/ 22747 h 36217"/>
              <a:gd name="connsiteX2" fmla="*/ 2684 w 42352"/>
              <a:gd name="connsiteY2" fmla="*/ 33654 h 36217"/>
              <a:gd name="connsiteX3" fmla="*/ 15412 w 42352"/>
              <a:gd name="connsiteY3" fmla="*/ 33654 h 36217"/>
              <a:gd name="connsiteX4" fmla="*/ 27136 w 42352"/>
              <a:gd name="connsiteY4" fmla="*/ 25583 h 36217"/>
              <a:gd name="connsiteX5" fmla="*/ 41260 w 42352"/>
              <a:gd name="connsiteY5" fmla="*/ 13992 h 36217"/>
              <a:gd name="connsiteX6" fmla="*/ 35654 w 42352"/>
              <a:gd name="connsiteY6" fmla="*/ 204 h 3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52" h="36217">
                <a:moveTo>
                  <a:pt x="35654" y="204"/>
                </a:moveTo>
                <a:cubicBezTo>
                  <a:pt x="21012" y="-1843"/>
                  <a:pt x="9007" y="11900"/>
                  <a:pt x="1278" y="22747"/>
                </a:cubicBezTo>
                <a:cubicBezTo>
                  <a:pt x="-1043" y="26004"/>
                  <a:pt x="20" y="30986"/>
                  <a:pt x="2684" y="33654"/>
                </a:cubicBezTo>
                <a:cubicBezTo>
                  <a:pt x="6439" y="37409"/>
                  <a:pt x="11586" y="36716"/>
                  <a:pt x="15412" y="33654"/>
                </a:cubicBezTo>
                <a:cubicBezTo>
                  <a:pt x="19109" y="30698"/>
                  <a:pt x="23162" y="28147"/>
                  <a:pt x="27136" y="25583"/>
                </a:cubicBezTo>
                <a:cubicBezTo>
                  <a:pt x="32228" y="22298"/>
                  <a:pt x="38328" y="19582"/>
                  <a:pt x="41260" y="13992"/>
                </a:cubicBezTo>
                <a:cubicBezTo>
                  <a:pt x="43770" y="9209"/>
                  <a:pt x="41977" y="1089"/>
                  <a:pt x="35654" y="20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1" name="任意多边形: 形状 250"/>
          <p:cNvSpPr/>
          <p:nvPr/>
        </p:nvSpPr>
        <p:spPr>
          <a:xfrm>
            <a:off x="10886890" y="-46382"/>
            <a:ext cx="122017" cy="109799"/>
          </a:xfrm>
          <a:custGeom>
            <a:avLst/>
            <a:gdLst>
              <a:gd name="connsiteX0" fmla="*/ 24495 w 27283"/>
              <a:gd name="connsiteY0" fmla="*/ 3362 h 24551"/>
              <a:gd name="connsiteX1" fmla="*/ 1339 w 27283"/>
              <a:gd name="connsiteY1" fmla="*/ 8797 h 24551"/>
              <a:gd name="connsiteX2" fmla="*/ 2992 w 27283"/>
              <a:gd name="connsiteY2" fmla="*/ 21594 h 24551"/>
              <a:gd name="connsiteX3" fmla="*/ 15789 w 27283"/>
              <a:gd name="connsiteY3" fmla="*/ 23247 h 24551"/>
              <a:gd name="connsiteX4" fmla="*/ 20987 w 27283"/>
              <a:gd name="connsiteY4" fmla="*/ 20126 h 24551"/>
              <a:gd name="connsiteX5" fmla="*/ 24495 w 27283"/>
              <a:gd name="connsiteY5" fmla="*/ 3362 h 24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83" h="24551">
                <a:moveTo>
                  <a:pt x="24495" y="3362"/>
                </a:moveTo>
                <a:cubicBezTo>
                  <a:pt x="18264" y="-3589"/>
                  <a:pt x="4922" y="1233"/>
                  <a:pt x="1339" y="8797"/>
                </a:cubicBezTo>
                <a:cubicBezTo>
                  <a:pt x="-718" y="13138"/>
                  <a:pt x="-581" y="18021"/>
                  <a:pt x="2992" y="21594"/>
                </a:cubicBezTo>
                <a:cubicBezTo>
                  <a:pt x="6654" y="25256"/>
                  <a:pt x="11355" y="25157"/>
                  <a:pt x="15789" y="23247"/>
                </a:cubicBezTo>
                <a:cubicBezTo>
                  <a:pt x="17651" y="22445"/>
                  <a:pt x="19207" y="21083"/>
                  <a:pt x="20987" y="20126"/>
                </a:cubicBezTo>
                <a:cubicBezTo>
                  <a:pt x="27338" y="16715"/>
                  <a:pt x="29556" y="9006"/>
                  <a:pt x="24495" y="336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2" name="任意多边形: 形状 251"/>
          <p:cNvSpPr/>
          <p:nvPr/>
        </p:nvSpPr>
        <p:spPr>
          <a:xfrm>
            <a:off x="11111903" y="38158"/>
            <a:ext cx="188877" cy="143184"/>
          </a:xfrm>
          <a:custGeom>
            <a:avLst/>
            <a:gdLst>
              <a:gd name="connsiteX0" fmla="*/ 26642 w 42233"/>
              <a:gd name="connsiteY0" fmla="*/ 1320 h 32016"/>
              <a:gd name="connsiteX1" fmla="*/ 5523 w 42233"/>
              <a:gd name="connsiteY1" fmla="*/ 16754 h 32016"/>
              <a:gd name="connsiteX2" fmla="*/ 7574 w 42233"/>
              <a:gd name="connsiteY2" fmla="*/ 31910 h 32016"/>
              <a:gd name="connsiteX3" fmla="*/ 41874 w 42233"/>
              <a:gd name="connsiteY3" fmla="*/ 13030 h 32016"/>
              <a:gd name="connsiteX4" fmla="*/ 26642 w 42233"/>
              <a:gd name="connsiteY4" fmla="*/ 1320 h 32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3" h="32016">
                <a:moveTo>
                  <a:pt x="26642" y="1320"/>
                </a:moveTo>
                <a:cubicBezTo>
                  <a:pt x="18746" y="5644"/>
                  <a:pt x="14579" y="14227"/>
                  <a:pt x="5523" y="16754"/>
                </a:cubicBezTo>
                <a:cubicBezTo>
                  <a:pt x="-3200" y="19188"/>
                  <a:pt x="-892" y="31289"/>
                  <a:pt x="7574" y="31910"/>
                </a:cubicBezTo>
                <a:cubicBezTo>
                  <a:pt x="20779" y="32877"/>
                  <a:pt x="38133" y="27322"/>
                  <a:pt x="41874" y="13030"/>
                </a:cubicBezTo>
                <a:cubicBezTo>
                  <a:pt x="44219" y="4076"/>
                  <a:pt x="34618" y="-3045"/>
                  <a:pt x="26642" y="132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3" name="任意多边形: 形状 252"/>
          <p:cNvSpPr/>
          <p:nvPr/>
        </p:nvSpPr>
        <p:spPr>
          <a:xfrm>
            <a:off x="11303741" y="289508"/>
            <a:ext cx="180505" cy="158287"/>
          </a:xfrm>
          <a:custGeom>
            <a:avLst/>
            <a:gdLst>
              <a:gd name="connsiteX0" fmla="*/ 40312 w 40361"/>
              <a:gd name="connsiteY0" fmla="*/ 8942 h 35393"/>
              <a:gd name="connsiteX1" fmla="*/ 37106 w 40361"/>
              <a:gd name="connsiteY1" fmla="*/ 753 h 35393"/>
              <a:gd name="connsiteX2" fmla="*/ 29182 w 40361"/>
              <a:gd name="connsiteY2" fmla="*/ 1857 h 35393"/>
              <a:gd name="connsiteX3" fmla="*/ 17324 w 40361"/>
              <a:gd name="connsiteY3" fmla="*/ 10612 h 35393"/>
              <a:gd name="connsiteX4" fmla="*/ 4506 w 40361"/>
              <a:gd name="connsiteY4" fmla="*/ 18512 h 35393"/>
              <a:gd name="connsiteX5" fmla="*/ 296 w 40361"/>
              <a:gd name="connsiteY5" fmla="*/ 28858 h 35393"/>
              <a:gd name="connsiteX6" fmla="*/ 11567 w 40361"/>
              <a:gd name="connsiteY6" fmla="*/ 35256 h 35393"/>
              <a:gd name="connsiteX7" fmla="*/ 40312 w 40361"/>
              <a:gd name="connsiteY7" fmla="*/ 8942 h 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361" h="35393">
                <a:moveTo>
                  <a:pt x="40312" y="8942"/>
                </a:moveTo>
                <a:cubicBezTo>
                  <a:pt x="40518" y="5818"/>
                  <a:pt x="40093" y="2502"/>
                  <a:pt x="37106" y="753"/>
                </a:cubicBezTo>
                <a:cubicBezTo>
                  <a:pt x="34438" y="-810"/>
                  <a:pt x="31592" y="307"/>
                  <a:pt x="29182" y="1857"/>
                </a:cubicBezTo>
                <a:cubicBezTo>
                  <a:pt x="24491" y="3545"/>
                  <a:pt x="21106" y="7481"/>
                  <a:pt x="17324" y="10612"/>
                </a:cubicBezTo>
                <a:cubicBezTo>
                  <a:pt x="13439" y="13832"/>
                  <a:pt x="9166" y="16548"/>
                  <a:pt x="4506" y="18512"/>
                </a:cubicBezTo>
                <a:cubicBezTo>
                  <a:pt x="789" y="20083"/>
                  <a:pt x="-685" y="25291"/>
                  <a:pt x="296" y="28858"/>
                </a:cubicBezTo>
                <a:cubicBezTo>
                  <a:pt x="1750" y="34145"/>
                  <a:pt x="6622" y="35935"/>
                  <a:pt x="11567" y="35256"/>
                </a:cubicBezTo>
                <a:cubicBezTo>
                  <a:pt x="24131" y="33535"/>
                  <a:pt x="41402" y="23402"/>
                  <a:pt x="40312" y="894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4" name="任意多边形: 形状 253"/>
          <p:cNvSpPr/>
          <p:nvPr/>
        </p:nvSpPr>
        <p:spPr>
          <a:xfrm>
            <a:off x="11661036" y="537058"/>
            <a:ext cx="211377" cy="133426"/>
          </a:xfrm>
          <a:custGeom>
            <a:avLst/>
            <a:gdLst>
              <a:gd name="connsiteX0" fmla="*/ 35976 w 47264"/>
              <a:gd name="connsiteY0" fmla="*/ 584 h 29834"/>
              <a:gd name="connsiteX1" fmla="*/ 21780 w 47264"/>
              <a:gd name="connsiteY1" fmla="*/ 7888 h 29834"/>
              <a:gd name="connsiteX2" fmla="*/ 5934 w 47264"/>
              <a:gd name="connsiteY2" fmla="*/ 12448 h 29834"/>
              <a:gd name="connsiteX3" fmla="*/ 5934 w 47264"/>
              <a:gd name="connsiteY3" fmla="*/ 28414 h 29834"/>
              <a:gd name="connsiteX4" fmla="*/ 46397 w 47264"/>
              <a:gd name="connsiteY4" fmla="*/ 14142 h 29834"/>
              <a:gd name="connsiteX5" fmla="*/ 35976 w 47264"/>
              <a:gd name="connsiteY5" fmla="*/ 584 h 2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64" h="29834">
                <a:moveTo>
                  <a:pt x="35976" y="584"/>
                </a:moveTo>
                <a:cubicBezTo>
                  <a:pt x="30843" y="2487"/>
                  <a:pt x="26652" y="5512"/>
                  <a:pt x="21780" y="7888"/>
                </a:cubicBezTo>
                <a:cubicBezTo>
                  <a:pt x="16959" y="10240"/>
                  <a:pt x="11212" y="11598"/>
                  <a:pt x="5934" y="12448"/>
                </a:cubicBezTo>
                <a:cubicBezTo>
                  <a:pt x="-2539" y="13810"/>
                  <a:pt x="-1397" y="26312"/>
                  <a:pt x="5934" y="28414"/>
                </a:cubicBezTo>
                <a:cubicBezTo>
                  <a:pt x="19551" y="32320"/>
                  <a:pt x="39943" y="28366"/>
                  <a:pt x="46397" y="14142"/>
                </a:cubicBezTo>
                <a:cubicBezTo>
                  <a:pt x="49369" y="7597"/>
                  <a:pt x="44415" y="-2543"/>
                  <a:pt x="35976" y="584"/>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5" name="任意多边形: 形状 254"/>
          <p:cNvSpPr/>
          <p:nvPr/>
        </p:nvSpPr>
        <p:spPr>
          <a:xfrm>
            <a:off x="11753227" y="203046"/>
            <a:ext cx="141565" cy="111717"/>
          </a:xfrm>
          <a:custGeom>
            <a:avLst/>
            <a:gdLst>
              <a:gd name="connsiteX0" fmla="*/ 31395 w 31654"/>
              <a:gd name="connsiteY0" fmla="*/ 8122 h 24980"/>
              <a:gd name="connsiteX1" fmla="*/ 25611 w 31654"/>
              <a:gd name="connsiteY1" fmla="*/ 1799 h 24980"/>
              <a:gd name="connsiteX2" fmla="*/ 23251 w 31654"/>
              <a:gd name="connsiteY2" fmla="*/ 804 h 24980"/>
              <a:gd name="connsiteX3" fmla="*/ 21506 w 31654"/>
              <a:gd name="connsiteY3" fmla="*/ 417 h 24980"/>
              <a:gd name="connsiteX4" fmla="*/ 13794 w 31654"/>
              <a:gd name="connsiteY4" fmla="*/ 503 h 24980"/>
              <a:gd name="connsiteX5" fmla="*/ 5582 w 31654"/>
              <a:gd name="connsiteY5" fmla="*/ 3846 h 24980"/>
              <a:gd name="connsiteX6" fmla="*/ 411 w 31654"/>
              <a:gd name="connsiteY6" fmla="*/ 16550 h 24980"/>
              <a:gd name="connsiteX7" fmla="*/ 14250 w 31654"/>
              <a:gd name="connsiteY7" fmla="*/ 24409 h 24980"/>
              <a:gd name="connsiteX8" fmla="*/ 22353 w 31654"/>
              <a:gd name="connsiteY8" fmla="*/ 20802 h 24980"/>
              <a:gd name="connsiteX9" fmla="*/ 24054 w 31654"/>
              <a:gd name="connsiteY9" fmla="*/ 19904 h 24980"/>
              <a:gd name="connsiteX10" fmla="*/ 25611 w 31654"/>
              <a:gd name="connsiteY10" fmla="*/ 18844 h 24980"/>
              <a:gd name="connsiteX11" fmla="*/ 28913 w 31654"/>
              <a:gd name="connsiteY11" fmla="*/ 15765 h 24980"/>
              <a:gd name="connsiteX12" fmla="*/ 31395 w 31654"/>
              <a:gd name="connsiteY12" fmla="*/ 8122 h 2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654" h="24980">
                <a:moveTo>
                  <a:pt x="31395" y="8122"/>
                </a:moveTo>
                <a:cubicBezTo>
                  <a:pt x="30353" y="4336"/>
                  <a:pt x="27847" y="3218"/>
                  <a:pt x="25611" y="1799"/>
                </a:cubicBezTo>
                <a:cubicBezTo>
                  <a:pt x="24825" y="1466"/>
                  <a:pt x="24040" y="1137"/>
                  <a:pt x="23251" y="804"/>
                </a:cubicBezTo>
                <a:cubicBezTo>
                  <a:pt x="20330" y="564"/>
                  <a:pt x="19747" y="437"/>
                  <a:pt x="21506" y="417"/>
                </a:cubicBezTo>
                <a:cubicBezTo>
                  <a:pt x="19236" y="-327"/>
                  <a:pt x="16061" y="67"/>
                  <a:pt x="13794" y="503"/>
                </a:cubicBezTo>
                <a:cubicBezTo>
                  <a:pt x="10866" y="1065"/>
                  <a:pt x="8020" y="2108"/>
                  <a:pt x="5582" y="3846"/>
                </a:cubicBezTo>
                <a:cubicBezTo>
                  <a:pt x="1423" y="6809"/>
                  <a:pt x="-1019" y="11352"/>
                  <a:pt x="411" y="16550"/>
                </a:cubicBezTo>
                <a:cubicBezTo>
                  <a:pt x="1913" y="22006"/>
                  <a:pt x="8527" y="26635"/>
                  <a:pt x="14250" y="24409"/>
                </a:cubicBezTo>
                <a:cubicBezTo>
                  <a:pt x="17025" y="23329"/>
                  <a:pt x="19661" y="22064"/>
                  <a:pt x="22353" y="20802"/>
                </a:cubicBezTo>
                <a:cubicBezTo>
                  <a:pt x="22916" y="20494"/>
                  <a:pt x="23481" y="20192"/>
                  <a:pt x="24054" y="19904"/>
                </a:cubicBezTo>
                <a:cubicBezTo>
                  <a:pt x="26358" y="17970"/>
                  <a:pt x="26876" y="17617"/>
                  <a:pt x="25611" y="18844"/>
                </a:cubicBezTo>
                <a:cubicBezTo>
                  <a:pt x="26927" y="18179"/>
                  <a:pt x="28001" y="16986"/>
                  <a:pt x="28913" y="15765"/>
                </a:cubicBezTo>
                <a:cubicBezTo>
                  <a:pt x="30963" y="13780"/>
                  <a:pt x="32229" y="11160"/>
                  <a:pt x="31395" y="8122"/>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6" name="任意多边形: 形状 255"/>
          <p:cNvSpPr/>
          <p:nvPr/>
        </p:nvSpPr>
        <p:spPr>
          <a:xfrm>
            <a:off x="11578281" y="-114244"/>
            <a:ext cx="250680" cy="161860"/>
          </a:xfrm>
          <a:custGeom>
            <a:avLst/>
            <a:gdLst>
              <a:gd name="connsiteX0" fmla="*/ 44391 w 56052"/>
              <a:gd name="connsiteY0" fmla="*/ 30 h 36192"/>
              <a:gd name="connsiteX1" fmla="*/ 2815 w 56052"/>
              <a:gd name="connsiteY1" fmla="*/ 19801 h 36192"/>
              <a:gd name="connsiteX2" fmla="*/ 9577 w 56052"/>
              <a:gd name="connsiteY2" fmla="*/ 36127 h 36192"/>
              <a:gd name="connsiteX3" fmla="*/ 52672 w 56052"/>
              <a:gd name="connsiteY3" fmla="*/ 20021 h 36192"/>
              <a:gd name="connsiteX4" fmla="*/ 44391 w 56052"/>
              <a:gd name="connsiteY4" fmla="*/ 30 h 36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52" h="36192">
                <a:moveTo>
                  <a:pt x="44391" y="30"/>
                </a:moveTo>
                <a:cubicBezTo>
                  <a:pt x="29870" y="1130"/>
                  <a:pt x="14017" y="10869"/>
                  <a:pt x="2815" y="19801"/>
                </a:cubicBezTo>
                <a:cubicBezTo>
                  <a:pt x="-3409" y="24763"/>
                  <a:pt x="1508" y="37203"/>
                  <a:pt x="9577" y="36127"/>
                </a:cubicBezTo>
                <a:cubicBezTo>
                  <a:pt x="23708" y="34241"/>
                  <a:pt x="41847" y="29708"/>
                  <a:pt x="52672" y="20021"/>
                </a:cubicBezTo>
                <a:cubicBezTo>
                  <a:pt x="60045" y="13423"/>
                  <a:pt x="54486" y="-735"/>
                  <a:pt x="44391" y="30"/>
                </a:cubicBezTo>
                <a:close/>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59" name="任意多边形: 形状 258"/>
          <p:cNvSpPr/>
          <p:nvPr/>
        </p:nvSpPr>
        <p:spPr>
          <a:xfrm>
            <a:off x="2996701" y="108028"/>
            <a:ext cx="149996" cy="162241"/>
          </a:xfrm>
          <a:custGeom>
            <a:avLst/>
            <a:gdLst>
              <a:gd name="connsiteX0" fmla="*/ 30631 w 33539"/>
              <a:gd name="connsiteY0" fmla="*/ 2832 h 36277"/>
              <a:gd name="connsiteX1" fmla="*/ 10982 w 33539"/>
              <a:gd name="connsiteY1" fmla="*/ 7070 h 36277"/>
              <a:gd name="connsiteX2" fmla="*/ 4697 w 33539"/>
              <a:gd name="connsiteY2" fmla="*/ 14531 h 36277"/>
              <a:gd name="connsiteX3" fmla="*/ 610 w 33539"/>
              <a:gd name="connsiteY3" fmla="*/ 22973 h 36277"/>
              <a:gd name="connsiteX4" fmla="*/ 16074 w 33539"/>
              <a:gd name="connsiteY4" fmla="*/ 34862 h 36277"/>
              <a:gd name="connsiteX5" fmla="*/ 22583 w 33539"/>
              <a:gd name="connsiteY5" fmla="*/ 30023 h 36277"/>
              <a:gd name="connsiteX6" fmla="*/ 28566 w 33539"/>
              <a:gd name="connsiteY6" fmla="*/ 22329 h 36277"/>
              <a:gd name="connsiteX7" fmla="*/ 30631 w 33539"/>
              <a:gd name="connsiteY7" fmla="*/ 2832 h 3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39" h="36277">
                <a:moveTo>
                  <a:pt x="30631" y="2832"/>
                </a:moveTo>
                <a:cubicBezTo>
                  <a:pt x="24393" y="-3406"/>
                  <a:pt x="15540" y="1868"/>
                  <a:pt x="10982" y="7070"/>
                </a:cubicBezTo>
                <a:cubicBezTo>
                  <a:pt x="8832" y="9521"/>
                  <a:pt x="6686" y="11946"/>
                  <a:pt x="4697" y="14531"/>
                </a:cubicBezTo>
                <a:cubicBezTo>
                  <a:pt x="2753" y="17055"/>
                  <a:pt x="1755" y="20028"/>
                  <a:pt x="610" y="22973"/>
                </a:cubicBezTo>
                <a:cubicBezTo>
                  <a:pt x="-2778" y="31686"/>
                  <a:pt x="8723" y="39587"/>
                  <a:pt x="16074" y="34862"/>
                </a:cubicBezTo>
                <a:cubicBezTo>
                  <a:pt x="18365" y="33391"/>
                  <a:pt x="20611" y="31930"/>
                  <a:pt x="22583" y="30023"/>
                </a:cubicBezTo>
                <a:cubicBezTo>
                  <a:pt x="24853" y="27825"/>
                  <a:pt x="26646" y="24853"/>
                  <a:pt x="28566" y="22329"/>
                </a:cubicBezTo>
                <a:cubicBezTo>
                  <a:pt x="32619" y="16990"/>
                  <a:pt x="36302" y="8503"/>
                  <a:pt x="30631" y="283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0" name="任意多边形: 形状 259"/>
          <p:cNvSpPr/>
          <p:nvPr/>
        </p:nvSpPr>
        <p:spPr>
          <a:xfrm>
            <a:off x="2750601" y="630452"/>
            <a:ext cx="190720" cy="194021"/>
          </a:xfrm>
          <a:custGeom>
            <a:avLst/>
            <a:gdLst>
              <a:gd name="connsiteX0" fmla="*/ 42333 w 42645"/>
              <a:gd name="connsiteY0" fmla="*/ 4317 h 43383"/>
              <a:gd name="connsiteX1" fmla="*/ 38290 w 42645"/>
              <a:gd name="connsiteY1" fmla="*/ 278 h 43383"/>
              <a:gd name="connsiteX2" fmla="*/ 18608 w 42645"/>
              <a:gd name="connsiteY2" fmla="*/ 10479 h 43383"/>
              <a:gd name="connsiteX3" fmla="*/ 1164 w 42645"/>
              <a:gd name="connsiteY3" fmla="*/ 31578 h 43383"/>
              <a:gd name="connsiteX4" fmla="*/ 11719 w 42645"/>
              <a:gd name="connsiteY4" fmla="*/ 42132 h 43383"/>
              <a:gd name="connsiteX5" fmla="*/ 30781 w 42645"/>
              <a:gd name="connsiteY5" fmla="*/ 25903 h 43383"/>
              <a:gd name="connsiteX6" fmla="*/ 42333 w 42645"/>
              <a:gd name="connsiteY6" fmla="*/ 4317 h 43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45" h="43383">
                <a:moveTo>
                  <a:pt x="42333" y="4317"/>
                </a:moveTo>
                <a:cubicBezTo>
                  <a:pt x="41888" y="2462"/>
                  <a:pt x="40180" y="679"/>
                  <a:pt x="38290" y="278"/>
                </a:cubicBezTo>
                <a:cubicBezTo>
                  <a:pt x="30109" y="-1464"/>
                  <a:pt x="24057" y="5356"/>
                  <a:pt x="18608" y="10479"/>
                </a:cubicBezTo>
                <a:cubicBezTo>
                  <a:pt x="12130" y="16576"/>
                  <a:pt x="6260" y="24312"/>
                  <a:pt x="1164" y="31578"/>
                </a:cubicBezTo>
                <a:cubicBezTo>
                  <a:pt x="-3166" y="37753"/>
                  <a:pt x="5530" y="46700"/>
                  <a:pt x="11719" y="42132"/>
                </a:cubicBezTo>
                <a:cubicBezTo>
                  <a:pt x="18457" y="37164"/>
                  <a:pt x="24543" y="31478"/>
                  <a:pt x="30781" y="25903"/>
                </a:cubicBezTo>
                <a:cubicBezTo>
                  <a:pt x="36501" y="20787"/>
                  <a:pt x="44308" y="12567"/>
                  <a:pt x="42333" y="431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1" name="任意多边形: 形状 260"/>
          <p:cNvSpPr/>
          <p:nvPr/>
        </p:nvSpPr>
        <p:spPr>
          <a:xfrm>
            <a:off x="3050440" y="404133"/>
            <a:ext cx="230300" cy="129423"/>
          </a:xfrm>
          <a:custGeom>
            <a:avLst/>
            <a:gdLst>
              <a:gd name="connsiteX0" fmla="*/ 42230 w 51495"/>
              <a:gd name="connsiteY0" fmla="*/ 0 h 28939"/>
              <a:gd name="connsiteX1" fmla="*/ 5252 w 51495"/>
              <a:gd name="connsiteY1" fmla="*/ 13692 h 28939"/>
              <a:gd name="connsiteX2" fmla="*/ 9353 w 51495"/>
              <a:gd name="connsiteY2" fmla="*/ 28571 h 28939"/>
              <a:gd name="connsiteX3" fmla="*/ 48639 w 51495"/>
              <a:gd name="connsiteY3" fmla="*/ 15472 h 28939"/>
              <a:gd name="connsiteX4" fmla="*/ 42230 w 51495"/>
              <a:gd name="connsiteY4" fmla="*/ 0 h 28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95" h="28939">
                <a:moveTo>
                  <a:pt x="42230" y="0"/>
                </a:moveTo>
                <a:cubicBezTo>
                  <a:pt x="28744" y="-20"/>
                  <a:pt x="17260" y="8809"/>
                  <a:pt x="5252" y="13692"/>
                </a:cubicBezTo>
                <a:cubicBezTo>
                  <a:pt x="-3698" y="17330"/>
                  <a:pt x="-468" y="31382"/>
                  <a:pt x="9353" y="28571"/>
                </a:cubicBezTo>
                <a:cubicBezTo>
                  <a:pt x="22692" y="24754"/>
                  <a:pt x="37323" y="24332"/>
                  <a:pt x="48639" y="15472"/>
                </a:cubicBezTo>
                <a:cubicBezTo>
                  <a:pt x="55161" y="10366"/>
                  <a:pt x="49442" y="11"/>
                  <a:pt x="4223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2" name="任意多边形: 形状 261"/>
          <p:cNvSpPr/>
          <p:nvPr/>
        </p:nvSpPr>
        <p:spPr>
          <a:xfrm>
            <a:off x="1961334" y="769979"/>
            <a:ext cx="124870" cy="111887"/>
          </a:xfrm>
          <a:custGeom>
            <a:avLst/>
            <a:gdLst>
              <a:gd name="connsiteX0" fmla="*/ 20768 w 27921"/>
              <a:gd name="connsiteY0" fmla="*/ 754 h 25018"/>
              <a:gd name="connsiteX1" fmla="*/ 17081 w 27921"/>
              <a:gd name="connsiteY1" fmla="*/ 0 h 25018"/>
              <a:gd name="connsiteX2" fmla="*/ 12253 w 27921"/>
              <a:gd name="connsiteY2" fmla="*/ 727 h 25018"/>
              <a:gd name="connsiteX3" fmla="*/ 5426 w 27921"/>
              <a:gd name="connsiteY3" fmla="*/ 4489 h 25018"/>
              <a:gd name="connsiteX4" fmla="*/ 403 w 27921"/>
              <a:gd name="connsiteY4" fmla="*/ 16833 h 25018"/>
              <a:gd name="connsiteX5" fmla="*/ 13848 w 27921"/>
              <a:gd name="connsiteY5" fmla="*/ 24466 h 25018"/>
              <a:gd name="connsiteX6" fmla="*/ 20912 w 27921"/>
              <a:gd name="connsiteY6" fmla="*/ 21256 h 25018"/>
              <a:gd name="connsiteX7" fmla="*/ 24539 w 27921"/>
              <a:gd name="connsiteY7" fmla="*/ 17996 h 25018"/>
              <a:gd name="connsiteX8" fmla="*/ 27252 w 27921"/>
              <a:gd name="connsiteY8" fmla="*/ 13342 h 25018"/>
              <a:gd name="connsiteX9" fmla="*/ 27351 w 27921"/>
              <a:gd name="connsiteY9" fmla="*/ 12691 h 25018"/>
              <a:gd name="connsiteX10" fmla="*/ 20768 w 27921"/>
              <a:gd name="connsiteY10" fmla="*/ 754 h 2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21" h="25018">
                <a:moveTo>
                  <a:pt x="20768" y="754"/>
                </a:moveTo>
                <a:cubicBezTo>
                  <a:pt x="19591" y="308"/>
                  <a:pt x="18378" y="3"/>
                  <a:pt x="17081" y="0"/>
                </a:cubicBezTo>
                <a:cubicBezTo>
                  <a:pt x="15463" y="185"/>
                  <a:pt x="13821" y="275"/>
                  <a:pt x="12253" y="727"/>
                </a:cubicBezTo>
                <a:cubicBezTo>
                  <a:pt x="9623" y="1485"/>
                  <a:pt x="7566" y="2901"/>
                  <a:pt x="5426" y="4489"/>
                </a:cubicBezTo>
                <a:cubicBezTo>
                  <a:pt x="1431" y="7455"/>
                  <a:pt x="-1007" y="11710"/>
                  <a:pt x="403" y="16833"/>
                </a:cubicBezTo>
                <a:cubicBezTo>
                  <a:pt x="1863" y="22141"/>
                  <a:pt x="8283" y="26620"/>
                  <a:pt x="13848" y="24466"/>
                </a:cubicBezTo>
                <a:cubicBezTo>
                  <a:pt x="16248" y="23537"/>
                  <a:pt x="18833" y="22796"/>
                  <a:pt x="20912" y="21256"/>
                </a:cubicBezTo>
                <a:cubicBezTo>
                  <a:pt x="22445" y="20122"/>
                  <a:pt x="23429" y="19377"/>
                  <a:pt x="24539" y="17996"/>
                </a:cubicBezTo>
                <a:cubicBezTo>
                  <a:pt x="25846" y="16679"/>
                  <a:pt x="26751" y="15129"/>
                  <a:pt x="27252" y="13342"/>
                </a:cubicBezTo>
                <a:cubicBezTo>
                  <a:pt x="27290" y="13092"/>
                  <a:pt x="27321" y="12910"/>
                  <a:pt x="27351" y="12691"/>
                </a:cubicBezTo>
                <a:cubicBezTo>
                  <a:pt x="29309" y="7530"/>
                  <a:pt x="26014" y="1989"/>
                  <a:pt x="20768" y="75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3" name="任意多边形: 形状 262"/>
          <p:cNvSpPr/>
          <p:nvPr/>
        </p:nvSpPr>
        <p:spPr>
          <a:xfrm>
            <a:off x="3455079" y="265067"/>
            <a:ext cx="215997" cy="101740"/>
          </a:xfrm>
          <a:custGeom>
            <a:avLst/>
            <a:gdLst>
              <a:gd name="connsiteX0" fmla="*/ 47246 w 48297"/>
              <a:gd name="connsiteY0" fmla="*/ 7406 h 22749"/>
              <a:gd name="connsiteX1" fmla="*/ 28198 w 48297"/>
              <a:gd name="connsiteY1" fmla="*/ 23 h 22749"/>
              <a:gd name="connsiteX2" fmla="*/ 4122 w 48297"/>
              <a:gd name="connsiteY2" fmla="*/ 4015 h 22749"/>
              <a:gd name="connsiteX3" fmla="*/ 4122 w 48297"/>
              <a:gd name="connsiteY3" fmla="*/ 18588 h 22749"/>
              <a:gd name="connsiteX4" fmla="*/ 25722 w 48297"/>
              <a:gd name="connsiteY4" fmla="*/ 22624 h 22749"/>
              <a:gd name="connsiteX5" fmla="*/ 47246 w 48297"/>
              <a:gd name="connsiteY5" fmla="*/ 15197 h 22749"/>
              <a:gd name="connsiteX6" fmla="*/ 47246 w 48297"/>
              <a:gd name="connsiteY6" fmla="*/ 7406 h 22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97" h="22749">
                <a:moveTo>
                  <a:pt x="47246" y="7406"/>
                </a:moveTo>
                <a:cubicBezTo>
                  <a:pt x="42959" y="243"/>
                  <a:pt x="35710" y="157"/>
                  <a:pt x="28198" y="23"/>
                </a:cubicBezTo>
                <a:cubicBezTo>
                  <a:pt x="20359" y="-118"/>
                  <a:pt x="11135" y="287"/>
                  <a:pt x="4122" y="4015"/>
                </a:cubicBezTo>
                <a:cubicBezTo>
                  <a:pt x="-1374" y="6936"/>
                  <a:pt x="-1374" y="15666"/>
                  <a:pt x="4122" y="18588"/>
                </a:cubicBezTo>
                <a:cubicBezTo>
                  <a:pt x="10617" y="22037"/>
                  <a:pt x="18487" y="22236"/>
                  <a:pt x="25722" y="22624"/>
                </a:cubicBezTo>
                <a:cubicBezTo>
                  <a:pt x="33722" y="23052"/>
                  <a:pt x="42706" y="22785"/>
                  <a:pt x="47246" y="15197"/>
                </a:cubicBezTo>
                <a:cubicBezTo>
                  <a:pt x="48648" y="12851"/>
                  <a:pt x="48648" y="9751"/>
                  <a:pt x="47246" y="740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264" name="任意多边形: 形状 263"/>
          <p:cNvSpPr/>
          <p:nvPr/>
        </p:nvSpPr>
        <p:spPr>
          <a:xfrm>
            <a:off x="2684950" y="329957"/>
            <a:ext cx="187218" cy="126212"/>
          </a:xfrm>
          <a:custGeom>
            <a:avLst/>
            <a:gdLst>
              <a:gd name="connsiteX0" fmla="*/ 36838 w 41862"/>
              <a:gd name="connsiteY0" fmla="*/ 2497 h 28221"/>
              <a:gd name="connsiteX1" fmla="*/ 19131 w 41862"/>
              <a:gd name="connsiteY1" fmla="*/ 1246 h 28221"/>
              <a:gd name="connsiteX2" fmla="*/ 10764 w 41862"/>
              <a:gd name="connsiteY2" fmla="*/ 4208 h 28221"/>
              <a:gd name="connsiteX3" fmla="*/ 2922 w 41862"/>
              <a:gd name="connsiteY3" fmla="*/ 10014 h 28221"/>
              <a:gd name="connsiteX4" fmla="*/ 7355 w 41862"/>
              <a:gd name="connsiteY4" fmla="*/ 26802 h 28221"/>
              <a:gd name="connsiteX5" fmla="*/ 15417 w 41862"/>
              <a:gd name="connsiteY5" fmla="*/ 28208 h 28221"/>
              <a:gd name="connsiteX6" fmla="*/ 24284 w 41862"/>
              <a:gd name="connsiteY6" fmla="*/ 26915 h 28221"/>
              <a:gd name="connsiteX7" fmla="*/ 40576 w 41862"/>
              <a:gd name="connsiteY7" fmla="*/ 16738 h 28221"/>
              <a:gd name="connsiteX8" fmla="*/ 36838 w 41862"/>
              <a:gd name="connsiteY8" fmla="*/ 2497 h 2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62" h="28221">
                <a:moveTo>
                  <a:pt x="36838" y="2497"/>
                </a:moveTo>
                <a:cubicBezTo>
                  <a:pt x="31657" y="-1162"/>
                  <a:pt x="24902" y="-85"/>
                  <a:pt x="19131" y="1246"/>
                </a:cubicBezTo>
                <a:cubicBezTo>
                  <a:pt x="16226" y="1915"/>
                  <a:pt x="13504" y="3046"/>
                  <a:pt x="10764" y="4208"/>
                </a:cubicBezTo>
                <a:cubicBezTo>
                  <a:pt x="7386" y="5642"/>
                  <a:pt x="5456" y="7744"/>
                  <a:pt x="2922" y="10014"/>
                </a:cubicBezTo>
                <a:cubicBezTo>
                  <a:pt x="-2599" y="14955"/>
                  <a:pt x="165" y="25201"/>
                  <a:pt x="7355" y="26802"/>
                </a:cubicBezTo>
                <a:cubicBezTo>
                  <a:pt x="9989" y="27392"/>
                  <a:pt x="12403" y="28349"/>
                  <a:pt x="15417" y="28208"/>
                </a:cubicBezTo>
                <a:cubicBezTo>
                  <a:pt x="18390" y="28071"/>
                  <a:pt x="21360" y="27423"/>
                  <a:pt x="24284" y="26915"/>
                </a:cubicBezTo>
                <a:cubicBezTo>
                  <a:pt x="30350" y="25859"/>
                  <a:pt x="37819" y="22523"/>
                  <a:pt x="40576" y="16738"/>
                </a:cubicBezTo>
                <a:cubicBezTo>
                  <a:pt x="43181" y="11269"/>
                  <a:pt x="41776" y="5985"/>
                  <a:pt x="36838" y="2497"/>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任意多边形: 形状 2"/>
          <p:cNvSpPr/>
          <p:nvPr/>
        </p:nvSpPr>
        <p:spPr>
          <a:xfrm>
            <a:off x="1" y="0"/>
            <a:ext cx="2651445" cy="1806928"/>
          </a:xfrm>
          <a:custGeom>
            <a:avLst/>
            <a:gdLst>
              <a:gd name="connsiteX0" fmla="*/ 0 w 2651445"/>
              <a:gd name="connsiteY0" fmla="*/ 0 h 1806928"/>
              <a:gd name="connsiteX1" fmla="*/ 2651445 w 2651445"/>
              <a:gd name="connsiteY1" fmla="*/ 0 h 1806928"/>
              <a:gd name="connsiteX2" fmla="*/ 2644891 w 2651445"/>
              <a:gd name="connsiteY2" fmla="*/ 45929 h 1806928"/>
              <a:gd name="connsiteX3" fmla="*/ 2517497 w 2651445"/>
              <a:gd name="connsiteY3" fmla="*/ 340443 h 1806928"/>
              <a:gd name="connsiteX4" fmla="*/ 1839702 w 2651445"/>
              <a:gd name="connsiteY4" fmla="*/ 700273 h 1806928"/>
              <a:gd name="connsiteX5" fmla="*/ 1371267 w 2651445"/>
              <a:gd name="connsiteY5" fmla="*/ 831360 h 1806928"/>
              <a:gd name="connsiteX6" fmla="*/ 1151772 w 2651445"/>
              <a:gd name="connsiteY6" fmla="*/ 916552 h 1806928"/>
              <a:gd name="connsiteX7" fmla="*/ 681186 w 2651445"/>
              <a:gd name="connsiteY7" fmla="*/ 1636029 h 1806928"/>
              <a:gd name="connsiteX8" fmla="*/ 67403 w 2651445"/>
              <a:gd name="connsiteY8" fmla="*/ 1804816 h 1806928"/>
              <a:gd name="connsiteX9" fmla="*/ 0 w 2651445"/>
              <a:gd name="connsiteY9" fmla="*/ 1798838 h 180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1445" h="1806928">
                <a:moveTo>
                  <a:pt x="0" y="0"/>
                </a:moveTo>
                <a:lnTo>
                  <a:pt x="2651445" y="0"/>
                </a:lnTo>
                <a:lnTo>
                  <a:pt x="2644891" y="45929"/>
                </a:lnTo>
                <a:cubicBezTo>
                  <a:pt x="2623662" y="152447"/>
                  <a:pt x="2584148" y="252784"/>
                  <a:pt x="2517497" y="340443"/>
                </a:cubicBezTo>
                <a:cubicBezTo>
                  <a:pt x="2359760" y="547903"/>
                  <a:pt x="2090681" y="630041"/>
                  <a:pt x="1839702" y="700273"/>
                </a:cubicBezTo>
                <a:cubicBezTo>
                  <a:pt x="1683557" y="743967"/>
                  <a:pt x="1527412" y="787670"/>
                  <a:pt x="1371267" y="831360"/>
                </a:cubicBezTo>
                <a:cubicBezTo>
                  <a:pt x="1295403" y="852603"/>
                  <a:pt x="1218310" y="874365"/>
                  <a:pt x="1151772" y="916552"/>
                </a:cubicBezTo>
                <a:cubicBezTo>
                  <a:pt x="906741" y="1071883"/>
                  <a:pt x="889979" y="1434611"/>
                  <a:pt x="681186" y="1636029"/>
                </a:cubicBezTo>
                <a:cubicBezTo>
                  <a:pt x="522579" y="1789035"/>
                  <a:pt x="294593" y="1815578"/>
                  <a:pt x="67403" y="1804816"/>
                </a:cubicBezTo>
                <a:lnTo>
                  <a:pt x="0" y="1798838"/>
                </a:ln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66" name="任意多边形: 形状 265"/>
          <p:cNvSpPr/>
          <p:nvPr/>
        </p:nvSpPr>
        <p:spPr>
          <a:xfrm>
            <a:off x="2242201" y="655738"/>
            <a:ext cx="351708" cy="149213"/>
          </a:xfrm>
          <a:custGeom>
            <a:avLst/>
            <a:gdLst>
              <a:gd name="connsiteX0" fmla="*/ 73788 w 78642"/>
              <a:gd name="connsiteY0" fmla="*/ 3066 h 33364"/>
              <a:gd name="connsiteX1" fmla="*/ 42180 w 78642"/>
              <a:gd name="connsiteY1" fmla="*/ 4279 h 33364"/>
              <a:gd name="connsiteX2" fmla="*/ 3908 w 78642"/>
              <a:gd name="connsiteY2" fmla="*/ 16682 h 33364"/>
              <a:gd name="connsiteX3" fmla="*/ 5887 w 78642"/>
              <a:gd name="connsiteY3" fmla="*/ 31811 h 33364"/>
              <a:gd name="connsiteX4" fmla="*/ 44254 w 78642"/>
              <a:gd name="connsiteY4" fmla="*/ 29722 h 33364"/>
              <a:gd name="connsiteX5" fmla="*/ 77275 w 78642"/>
              <a:gd name="connsiteY5" fmla="*/ 16367 h 33364"/>
              <a:gd name="connsiteX6" fmla="*/ 73788 w 78642"/>
              <a:gd name="connsiteY6" fmla="*/ 3066 h 3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642" h="33364">
                <a:moveTo>
                  <a:pt x="73788" y="3066"/>
                </a:moveTo>
                <a:cubicBezTo>
                  <a:pt x="63542" y="-3151"/>
                  <a:pt x="53053" y="1570"/>
                  <a:pt x="42180" y="4279"/>
                </a:cubicBezTo>
                <a:cubicBezTo>
                  <a:pt x="29708" y="7386"/>
                  <a:pt x="14381" y="8847"/>
                  <a:pt x="3908" y="16682"/>
                </a:cubicBezTo>
                <a:cubicBezTo>
                  <a:pt x="-1670" y="20859"/>
                  <a:pt x="-1506" y="29582"/>
                  <a:pt x="5887" y="31811"/>
                </a:cubicBezTo>
                <a:cubicBezTo>
                  <a:pt x="18043" y="35477"/>
                  <a:pt x="31978" y="31776"/>
                  <a:pt x="44254" y="29722"/>
                </a:cubicBezTo>
                <a:cubicBezTo>
                  <a:pt x="56657" y="27651"/>
                  <a:pt x="69924" y="27682"/>
                  <a:pt x="77275" y="16367"/>
                </a:cubicBezTo>
                <a:cubicBezTo>
                  <a:pt x="80200" y="11868"/>
                  <a:pt x="78153" y="5713"/>
                  <a:pt x="73788" y="3066"/>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41" name="任意多边形: 形状 40"/>
          <p:cNvSpPr/>
          <p:nvPr/>
        </p:nvSpPr>
        <p:spPr>
          <a:xfrm>
            <a:off x="1" y="4577765"/>
            <a:ext cx="221913" cy="720223"/>
          </a:xfrm>
          <a:custGeom>
            <a:avLst/>
            <a:gdLst>
              <a:gd name="connsiteX0" fmla="*/ 10460 w 221913"/>
              <a:gd name="connsiteY0" fmla="*/ 1015 h 720223"/>
              <a:gd name="connsiteX1" fmla="*/ 72657 w 221913"/>
              <a:gd name="connsiteY1" fmla="*/ 5179 h 720223"/>
              <a:gd name="connsiteX2" fmla="*/ 221535 w 221913"/>
              <a:gd name="connsiteY2" fmla="*/ 244012 h 720223"/>
              <a:gd name="connsiteX3" fmla="*/ 112975 w 221913"/>
              <a:gd name="connsiteY3" fmla="*/ 526060 h 720223"/>
              <a:gd name="connsiteX4" fmla="*/ 0 w 221913"/>
              <a:gd name="connsiteY4" fmla="*/ 720223 h 720223"/>
              <a:gd name="connsiteX5" fmla="*/ 0 w 221913"/>
              <a:gd name="connsiteY5" fmla="*/ 3588 h 72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913" h="720223">
                <a:moveTo>
                  <a:pt x="10460" y="1015"/>
                </a:moveTo>
                <a:cubicBezTo>
                  <a:pt x="31114" y="-1097"/>
                  <a:pt x="51950" y="-9"/>
                  <a:pt x="72657" y="5179"/>
                </a:cubicBezTo>
                <a:cubicBezTo>
                  <a:pt x="171356" y="29897"/>
                  <a:pt x="227085" y="142415"/>
                  <a:pt x="221535" y="244012"/>
                </a:cubicBezTo>
                <a:cubicBezTo>
                  <a:pt x="215984" y="345608"/>
                  <a:pt x="164303" y="438202"/>
                  <a:pt x="112975" y="526060"/>
                </a:cubicBezTo>
                <a:lnTo>
                  <a:pt x="0" y="720223"/>
                </a:lnTo>
                <a:lnTo>
                  <a:pt x="0" y="3588"/>
                </a:ln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1" name="任意多边形: 形状 270"/>
          <p:cNvSpPr/>
          <p:nvPr/>
        </p:nvSpPr>
        <p:spPr>
          <a:xfrm>
            <a:off x="627899" y="432424"/>
            <a:ext cx="125581" cy="142259"/>
          </a:xfrm>
          <a:custGeom>
            <a:avLst/>
            <a:gdLst>
              <a:gd name="connsiteX0" fmla="*/ 20159 w 28080"/>
              <a:gd name="connsiteY0" fmla="*/ 758 h 31809"/>
              <a:gd name="connsiteX1" fmla="*/ 18393 w 28080"/>
              <a:gd name="connsiteY1" fmla="*/ 467 h 31809"/>
              <a:gd name="connsiteX2" fmla="*/ 8891 w 28080"/>
              <a:gd name="connsiteY2" fmla="*/ 1780 h 31809"/>
              <a:gd name="connsiteX3" fmla="*/ 2626 w 28080"/>
              <a:gd name="connsiteY3" fmla="*/ 8045 h 31809"/>
              <a:gd name="connsiteX4" fmla="*/ 2310 w 28080"/>
              <a:gd name="connsiteY4" fmla="*/ 25409 h 31809"/>
              <a:gd name="connsiteX5" fmla="*/ 10297 w 28080"/>
              <a:gd name="connsiteY5" fmla="*/ 31040 h 31809"/>
              <a:gd name="connsiteX6" fmla="*/ 21157 w 28080"/>
              <a:gd name="connsiteY6" fmla="*/ 28904 h 31809"/>
              <a:gd name="connsiteX7" fmla="*/ 23958 w 28080"/>
              <a:gd name="connsiteY7" fmla="*/ 22183 h 31809"/>
              <a:gd name="connsiteX8" fmla="*/ 24242 w 28080"/>
              <a:gd name="connsiteY8" fmla="*/ 20736 h 31809"/>
              <a:gd name="connsiteX9" fmla="*/ 24102 w 28080"/>
              <a:gd name="connsiteY9" fmla="*/ 21788 h 31809"/>
              <a:gd name="connsiteX10" fmla="*/ 24678 w 28080"/>
              <a:gd name="connsiteY10" fmla="*/ 19738 h 31809"/>
              <a:gd name="connsiteX11" fmla="*/ 24815 w 28080"/>
              <a:gd name="connsiteY11" fmla="*/ 19347 h 31809"/>
              <a:gd name="connsiteX12" fmla="*/ 25542 w 28080"/>
              <a:gd name="connsiteY12" fmla="*/ 18428 h 31809"/>
              <a:gd name="connsiteX13" fmla="*/ 25895 w 28080"/>
              <a:gd name="connsiteY13" fmla="*/ 17821 h 31809"/>
              <a:gd name="connsiteX14" fmla="*/ 20159 w 28080"/>
              <a:gd name="connsiteY14" fmla="*/ 758 h 3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80" h="31809">
                <a:moveTo>
                  <a:pt x="20159" y="758"/>
                </a:moveTo>
                <a:cubicBezTo>
                  <a:pt x="19572" y="652"/>
                  <a:pt x="18982" y="552"/>
                  <a:pt x="18393" y="467"/>
                </a:cubicBezTo>
                <a:cubicBezTo>
                  <a:pt x="15186" y="-366"/>
                  <a:pt x="11607" y="-174"/>
                  <a:pt x="8891" y="1780"/>
                </a:cubicBezTo>
                <a:cubicBezTo>
                  <a:pt x="5980" y="3875"/>
                  <a:pt x="4763" y="5165"/>
                  <a:pt x="2626" y="8045"/>
                </a:cubicBezTo>
                <a:cubicBezTo>
                  <a:pt x="-1166" y="13151"/>
                  <a:pt x="-474" y="20095"/>
                  <a:pt x="2310" y="25409"/>
                </a:cubicBezTo>
                <a:cubicBezTo>
                  <a:pt x="3874" y="28389"/>
                  <a:pt x="7008" y="30382"/>
                  <a:pt x="10297" y="31040"/>
                </a:cubicBezTo>
                <a:cubicBezTo>
                  <a:pt x="13859" y="32662"/>
                  <a:pt x="18451" y="31613"/>
                  <a:pt x="21157" y="28904"/>
                </a:cubicBezTo>
                <a:cubicBezTo>
                  <a:pt x="23118" y="26942"/>
                  <a:pt x="23972" y="24573"/>
                  <a:pt x="23958" y="22183"/>
                </a:cubicBezTo>
                <a:cubicBezTo>
                  <a:pt x="24064" y="21709"/>
                  <a:pt x="24167" y="21233"/>
                  <a:pt x="24242" y="20736"/>
                </a:cubicBezTo>
                <a:cubicBezTo>
                  <a:pt x="24195" y="21089"/>
                  <a:pt x="24146" y="21439"/>
                  <a:pt x="24102" y="21788"/>
                </a:cubicBezTo>
                <a:cubicBezTo>
                  <a:pt x="24242" y="21092"/>
                  <a:pt x="24462" y="20413"/>
                  <a:pt x="24678" y="19738"/>
                </a:cubicBezTo>
                <a:cubicBezTo>
                  <a:pt x="24716" y="19621"/>
                  <a:pt x="24764" y="19484"/>
                  <a:pt x="24815" y="19347"/>
                </a:cubicBezTo>
                <a:cubicBezTo>
                  <a:pt x="25048" y="19031"/>
                  <a:pt x="25323" y="18754"/>
                  <a:pt x="25542" y="18428"/>
                </a:cubicBezTo>
                <a:cubicBezTo>
                  <a:pt x="25686" y="18236"/>
                  <a:pt x="25772" y="18023"/>
                  <a:pt x="25895" y="17821"/>
                </a:cubicBezTo>
                <a:cubicBezTo>
                  <a:pt x="30548" y="12455"/>
                  <a:pt x="27366" y="2051"/>
                  <a:pt x="20159" y="758"/>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2" name="任意多边形: 形状 271"/>
          <p:cNvSpPr/>
          <p:nvPr/>
        </p:nvSpPr>
        <p:spPr>
          <a:xfrm>
            <a:off x="138422" y="686396"/>
            <a:ext cx="166977" cy="181100"/>
          </a:xfrm>
          <a:custGeom>
            <a:avLst/>
            <a:gdLst>
              <a:gd name="connsiteX0" fmla="*/ 36827 w 37336"/>
              <a:gd name="connsiteY0" fmla="*/ 4969 h 40494"/>
              <a:gd name="connsiteX1" fmla="*/ 29616 w 37336"/>
              <a:gd name="connsiteY1" fmla="*/ 0 h 40494"/>
              <a:gd name="connsiteX2" fmla="*/ 7732 w 37336"/>
              <a:gd name="connsiteY2" fmla="*/ 10387 h 40494"/>
              <a:gd name="connsiteX3" fmla="*/ 0 w 37336"/>
              <a:gd name="connsiteY3" fmla="*/ 22697 h 40494"/>
              <a:gd name="connsiteX4" fmla="*/ 2921 w 37336"/>
              <a:gd name="connsiteY4" fmla="*/ 35751 h 40494"/>
              <a:gd name="connsiteX5" fmla="*/ 19713 w 37336"/>
              <a:gd name="connsiteY5" fmla="*/ 35751 h 40494"/>
              <a:gd name="connsiteX6" fmla="*/ 22278 w 37336"/>
              <a:gd name="connsiteY6" fmla="*/ 29658 h 40494"/>
              <a:gd name="connsiteX7" fmla="*/ 27905 w 37336"/>
              <a:gd name="connsiteY7" fmla="*/ 25118 h 40494"/>
              <a:gd name="connsiteX8" fmla="*/ 35493 w 37336"/>
              <a:gd name="connsiteY8" fmla="*/ 14361 h 40494"/>
              <a:gd name="connsiteX9" fmla="*/ 36827 w 37336"/>
              <a:gd name="connsiteY9" fmla="*/ 4969 h 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36" h="40494">
                <a:moveTo>
                  <a:pt x="36827" y="4969"/>
                </a:moveTo>
                <a:cubicBezTo>
                  <a:pt x="35624" y="1979"/>
                  <a:pt x="32953" y="0"/>
                  <a:pt x="29616" y="0"/>
                </a:cubicBezTo>
                <a:cubicBezTo>
                  <a:pt x="21122" y="0"/>
                  <a:pt x="13853" y="5058"/>
                  <a:pt x="7732" y="10387"/>
                </a:cubicBezTo>
                <a:cubicBezTo>
                  <a:pt x="3888" y="13733"/>
                  <a:pt x="0" y="17111"/>
                  <a:pt x="0" y="22697"/>
                </a:cubicBezTo>
                <a:cubicBezTo>
                  <a:pt x="0" y="26980"/>
                  <a:pt x="1114" y="31941"/>
                  <a:pt x="2921" y="35751"/>
                </a:cubicBezTo>
                <a:cubicBezTo>
                  <a:pt x="6251" y="42770"/>
                  <a:pt x="16027" y="41340"/>
                  <a:pt x="19713" y="35751"/>
                </a:cubicBezTo>
                <a:cubicBezTo>
                  <a:pt x="20944" y="33886"/>
                  <a:pt x="21661" y="31790"/>
                  <a:pt x="22278" y="29658"/>
                </a:cubicBezTo>
                <a:cubicBezTo>
                  <a:pt x="24168" y="28162"/>
                  <a:pt x="26033" y="26633"/>
                  <a:pt x="27905" y="25118"/>
                </a:cubicBezTo>
                <a:cubicBezTo>
                  <a:pt x="30717" y="22837"/>
                  <a:pt x="34732" y="17955"/>
                  <a:pt x="35493" y="14361"/>
                </a:cubicBezTo>
                <a:cubicBezTo>
                  <a:pt x="36210" y="10969"/>
                  <a:pt x="38288" y="8597"/>
                  <a:pt x="36827" y="496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3" name="任意多边形: 形状 272"/>
          <p:cNvSpPr/>
          <p:nvPr/>
        </p:nvSpPr>
        <p:spPr>
          <a:xfrm>
            <a:off x="440319" y="901745"/>
            <a:ext cx="176583" cy="146843"/>
          </a:xfrm>
          <a:custGeom>
            <a:avLst/>
            <a:gdLst>
              <a:gd name="connsiteX0" fmla="*/ 30085 w 39484"/>
              <a:gd name="connsiteY0" fmla="*/ 74 h 32834"/>
              <a:gd name="connsiteX1" fmla="*/ 7474 w 39484"/>
              <a:gd name="connsiteY1" fmla="*/ 8944 h 32834"/>
              <a:gd name="connsiteX2" fmla="*/ 349 w 39484"/>
              <a:gd name="connsiteY2" fmla="*/ 18237 h 32834"/>
              <a:gd name="connsiteX3" fmla="*/ 5592 w 39484"/>
              <a:gd name="connsiteY3" fmla="*/ 30743 h 32834"/>
              <a:gd name="connsiteX4" fmla="*/ 14894 w 39484"/>
              <a:gd name="connsiteY4" fmla="*/ 32145 h 32834"/>
              <a:gd name="connsiteX5" fmla="*/ 19099 w 39484"/>
              <a:gd name="connsiteY5" fmla="*/ 29258 h 32834"/>
              <a:gd name="connsiteX6" fmla="*/ 19260 w 39484"/>
              <a:gd name="connsiteY6" fmla="*/ 29186 h 32834"/>
              <a:gd name="connsiteX7" fmla="*/ 24996 w 39484"/>
              <a:gd name="connsiteY7" fmla="*/ 26443 h 32834"/>
              <a:gd name="connsiteX8" fmla="*/ 38318 w 39484"/>
              <a:gd name="connsiteY8" fmla="*/ 14421 h 32834"/>
              <a:gd name="connsiteX9" fmla="*/ 30085 w 39484"/>
              <a:gd name="connsiteY9" fmla="*/ 74 h 3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484" h="32834">
                <a:moveTo>
                  <a:pt x="30085" y="74"/>
                </a:moveTo>
                <a:cubicBezTo>
                  <a:pt x="22044" y="-653"/>
                  <a:pt x="13609" y="4130"/>
                  <a:pt x="7474" y="8944"/>
                </a:cubicBezTo>
                <a:cubicBezTo>
                  <a:pt x="4169" y="11540"/>
                  <a:pt x="1443" y="13917"/>
                  <a:pt x="349" y="18237"/>
                </a:cubicBezTo>
                <a:cubicBezTo>
                  <a:pt x="-903" y="23182"/>
                  <a:pt x="1299" y="28147"/>
                  <a:pt x="5592" y="30743"/>
                </a:cubicBezTo>
                <a:cubicBezTo>
                  <a:pt x="8239" y="32687"/>
                  <a:pt x="11537" y="33541"/>
                  <a:pt x="14894" y="32145"/>
                </a:cubicBezTo>
                <a:cubicBezTo>
                  <a:pt x="16438" y="31504"/>
                  <a:pt x="17895" y="30493"/>
                  <a:pt x="19099" y="29258"/>
                </a:cubicBezTo>
                <a:cubicBezTo>
                  <a:pt x="19160" y="29230"/>
                  <a:pt x="19194" y="29217"/>
                  <a:pt x="19260" y="29186"/>
                </a:cubicBezTo>
                <a:cubicBezTo>
                  <a:pt x="21297" y="28421"/>
                  <a:pt x="23104" y="27472"/>
                  <a:pt x="24996" y="26443"/>
                </a:cubicBezTo>
                <a:cubicBezTo>
                  <a:pt x="30277" y="23563"/>
                  <a:pt x="35606" y="19969"/>
                  <a:pt x="38318" y="14421"/>
                </a:cubicBezTo>
                <a:cubicBezTo>
                  <a:pt x="41651" y="7594"/>
                  <a:pt x="37512" y="746"/>
                  <a:pt x="30085" y="7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5" name="任意多边形: 形状 274"/>
          <p:cNvSpPr/>
          <p:nvPr/>
        </p:nvSpPr>
        <p:spPr>
          <a:xfrm>
            <a:off x="12304" y="1097174"/>
            <a:ext cx="250926" cy="278542"/>
          </a:xfrm>
          <a:custGeom>
            <a:avLst/>
            <a:gdLst>
              <a:gd name="connsiteX0" fmla="*/ 56061 w 56107"/>
              <a:gd name="connsiteY0" fmla="*/ 5733 h 62282"/>
              <a:gd name="connsiteX1" fmla="*/ 52166 w 56107"/>
              <a:gd name="connsiteY1" fmla="*/ 617 h 62282"/>
              <a:gd name="connsiteX2" fmla="*/ 24044 w 56107"/>
              <a:gd name="connsiteY2" fmla="*/ 14470 h 62282"/>
              <a:gd name="connsiteX3" fmla="*/ 1406 w 56107"/>
              <a:gd name="connsiteY3" fmla="*/ 47968 h 62282"/>
              <a:gd name="connsiteX4" fmla="*/ 18198 w 56107"/>
              <a:gd name="connsiteY4" fmla="*/ 57785 h 62282"/>
              <a:gd name="connsiteX5" fmla="*/ 40932 w 56107"/>
              <a:gd name="connsiteY5" fmla="*/ 31358 h 62282"/>
              <a:gd name="connsiteX6" fmla="*/ 56061 w 56107"/>
              <a:gd name="connsiteY6" fmla="*/ 5733 h 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07" h="62282">
                <a:moveTo>
                  <a:pt x="56061" y="5733"/>
                </a:moveTo>
                <a:cubicBezTo>
                  <a:pt x="55900" y="3387"/>
                  <a:pt x="54562" y="1230"/>
                  <a:pt x="52166" y="617"/>
                </a:cubicBezTo>
                <a:cubicBezTo>
                  <a:pt x="40343" y="-2411"/>
                  <a:pt x="31540" y="6271"/>
                  <a:pt x="24044" y="14470"/>
                </a:cubicBezTo>
                <a:cubicBezTo>
                  <a:pt x="14786" y="24595"/>
                  <a:pt x="8099" y="36072"/>
                  <a:pt x="1406" y="47968"/>
                </a:cubicBezTo>
                <a:cubicBezTo>
                  <a:pt x="-4814" y="59019"/>
                  <a:pt x="11209" y="68048"/>
                  <a:pt x="18198" y="57785"/>
                </a:cubicBezTo>
                <a:cubicBezTo>
                  <a:pt x="24727" y="48201"/>
                  <a:pt x="32980" y="39776"/>
                  <a:pt x="40932" y="31358"/>
                </a:cubicBezTo>
                <a:cubicBezTo>
                  <a:pt x="48051" y="23817"/>
                  <a:pt x="56822" y="16942"/>
                  <a:pt x="56061" y="5733"/>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6" name="任意多边形: 形状 275"/>
          <p:cNvSpPr/>
          <p:nvPr/>
        </p:nvSpPr>
        <p:spPr>
          <a:xfrm>
            <a:off x="411110" y="1234075"/>
            <a:ext cx="138135" cy="132558"/>
          </a:xfrm>
          <a:custGeom>
            <a:avLst/>
            <a:gdLst>
              <a:gd name="connsiteX0" fmla="*/ 24701 w 30887"/>
              <a:gd name="connsiteY0" fmla="*/ 277 h 29640"/>
              <a:gd name="connsiteX1" fmla="*/ 16049 w 30887"/>
              <a:gd name="connsiteY1" fmla="*/ 1645 h 29640"/>
              <a:gd name="connsiteX2" fmla="*/ 10765 w 30887"/>
              <a:gd name="connsiteY2" fmla="*/ 5986 h 29640"/>
              <a:gd name="connsiteX3" fmla="*/ 2748 w 30887"/>
              <a:gd name="connsiteY3" fmla="*/ 13516 h 29640"/>
              <a:gd name="connsiteX4" fmla="*/ 2748 w 30887"/>
              <a:gd name="connsiteY4" fmla="*/ 26927 h 29640"/>
              <a:gd name="connsiteX5" fmla="*/ 16159 w 30887"/>
              <a:gd name="connsiteY5" fmla="*/ 26927 h 29640"/>
              <a:gd name="connsiteX6" fmla="*/ 23627 w 30887"/>
              <a:gd name="connsiteY6" fmla="*/ 20405 h 29640"/>
              <a:gd name="connsiteX7" fmla="*/ 30859 w 30887"/>
              <a:gd name="connsiteY7" fmla="*/ 8366 h 29640"/>
              <a:gd name="connsiteX8" fmla="*/ 24701 w 30887"/>
              <a:gd name="connsiteY8" fmla="*/ 277 h 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87" h="29640">
                <a:moveTo>
                  <a:pt x="24701" y="277"/>
                </a:moveTo>
                <a:cubicBezTo>
                  <a:pt x="21367" y="-296"/>
                  <a:pt x="19008" y="-45"/>
                  <a:pt x="16049" y="1645"/>
                </a:cubicBezTo>
                <a:cubicBezTo>
                  <a:pt x="14160" y="2722"/>
                  <a:pt x="12428" y="4573"/>
                  <a:pt x="10765" y="5986"/>
                </a:cubicBezTo>
                <a:cubicBezTo>
                  <a:pt x="7970" y="8359"/>
                  <a:pt x="5392" y="10979"/>
                  <a:pt x="2748" y="13516"/>
                </a:cubicBezTo>
                <a:cubicBezTo>
                  <a:pt x="-979" y="17096"/>
                  <a:pt x="-852" y="23326"/>
                  <a:pt x="2748" y="26927"/>
                </a:cubicBezTo>
                <a:cubicBezTo>
                  <a:pt x="6602" y="30781"/>
                  <a:pt x="12250" y="30301"/>
                  <a:pt x="16159" y="26927"/>
                </a:cubicBezTo>
                <a:cubicBezTo>
                  <a:pt x="18655" y="24773"/>
                  <a:pt x="21247" y="22689"/>
                  <a:pt x="23627" y="20405"/>
                </a:cubicBezTo>
                <a:cubicBezTo>
                  <a:pt x="27077" y="17103"/>
                  <a:pt x="31274" y="13646"/>
                  <a:pt x="30859" y="8366"/>
                </a:cubicBezTo>
                <a:cubicBezTo>
                  <a:pt x="30588" y="4899"/>
                  <a:pt x="28531" y="935"/>
                  <a:pt x="24701" y="277"/>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7" name="任意多边形: 形状 276"/>
          <p:cNvSpPr/>
          <p:nvPr/>
        </p:nvSpPr>
        <p:spPr>
          <a:xfrm>
            <a:off x="741499" y="764634"/>
            <a:ext cx="146395" cy="171704"/>
          </a:xfrm>
          <a:custGeom>
            <a:avLst/>
            <a:gdLst>
              <a:gd name="connsiteX0" fmla="*/ 21974 w 32734"/>
              <a:gd name="connsiteY0" fmla="*/ 70 h 38393"/>
              <a:gd name="connsiteX1" fmla="*/ 4853 w 32734"/>
              <a:gd name="connsiteY1" fmla="*/ 11382 h 38393"/>
              <a:gd name="connsiteX2" fmla="*/ 4 w 32734"/>
              <a:gd name="connsiteY2" fmla="*/ 27845 h 38393"/>
              <a:gd name="connsiteX3" fmla="*/ 19772 w 32734"/>
              <a:gd name="connsiteY3" fmla="*/ 33201 h 38393"/>
              <a:gd name="connsiteX4" fmla="*/ 22344 w 32734"/>
              <a:gd name="connsiteY4" fmla="*/ 28822 h 38393"/>
              <a:gd name="connsiteX5" fmla="*/ 23387 w 32734"/>
              <a:gd name="connsiteY5" fmla="*/ 27032 h 38393"/>
              <a:gd name="connsiteX6" fmla="*/ 24580 w 32734"/>
              <a:gd name="connsiteY6" fmla="*/ 25417 h 38393"/>
              <a:gd name="connsiteX7" fmla="*/ 32477 w 32734"/>
              <a:gd name="connsiteY7" fmla="*/ 13868 h 38393"/>
              <a:gd name="connsiteX8" fmla="*/ 21974 w 32734"/>
              <a:gd name="connsiteY8" fmla="*/ 70 h 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4" h="38393">
                <a:moveTo>
                  <a:pt x="21974" y="70"/>
                </a:moveTo>
                <a:cubicBezTo>
                  <a:pt x="14660" y="-750"/>
                  <a:pt x="8433" y="5783"/>
                  <a:pt x="4853" y="11382"/>
                </a:cubicBezTo>
                <a:cubicBezTo>
                  <a:pt x="1650" y="16395"/>
                  <a:pt x="176" y="21943"/>
                  <a:pt x="4" y="27845"/>
                </a:cubicBezTo>
                <a:cubicBezTo>
                  <a:pt x="-290" y="38135"/>
                  <a:pt x="14986" y="42696"/>
                  <a:pt x="19772" y="33201"/>
                </a:cubicBezTo>
                <a:cubicBezTo>
                  <a:pt x="20541" y="31678"/>
                  <a:pt x="21439" y="30262"/>
                  <a:pt x="22344" y="28822"/>
                </a:cubicBezTo>
                <a:cubicBezTo>
                  <a:pt x="22670" y="28212"/>
                  <a:pt x="23020" y="27615"/>
                  <a:pt x="23387" y="27032"/>
                </a:cubicBezTo>
                <a:cubicBezTo>
                  <a:pt x="23514" y="26823"/>
                  <a:pt x="24378" y="25705"/>
                  <a:pt x="24580" y="25417"/>
                </a:cubicBezTo>
                <a:cubicBezTo>
                  <a:pt x="27649" y="21896"/>
                  <a:pt x="31578" y="18648"/>
                  <a:pt x="32477" y="13868"/>
                </a:cubicBezTo>
                <a:cubicBezTo>
                  <a:pt x="33890" y="6362"/>
                  <a:pt x="29363" y="900"/>
                  <a:pt x="21974" y="70"/>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8" name="任意多边形: 形状 277"/>
          <p:cNvSpPr/>
          <p:nvPr/>
        </p:nvSpPr>
        <p:spPr>
          <a:xfrm>
            <a:off x="409540" y="643730"/>
            <a:ext cx="166033" cy="139539"/>
          </a:xfrm>
          <a:custGeom>
            <a:avLst/>
            <a:gdLst>
              <a:gd name="connsiteX0" fmla="*/ 28309 w 37125"/>
              <a:gd name="connsiteY0" fmla="*/ 25 h 31201"/>
              <a:gd name="connsiteX1" fmla="*/ 2290 w 37125"/>
              <a:gd name="connsiteY1" fmla="*/ 15573 h 31201"/>
              <a:gd name="connsiteX2" fmla="*/ 11126 w 37125"/>
              <a:gd name="connsiteY2" fmla="*/ 30753 h 31201"/>
              <a:gd name="connsiteX3" fmla="*/ 36096 w 37125"/>
              <a:gd name="connsiteY3" fmla="*/ 13597 h 31201"/>
              <a:gd name="connsiteX4" fmla="*/ 28309 w 37125"/>
              <a:gd name="connsiteY4" fmla="*/ 25 h 31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25" h="31201">
                <a:moveTo>
                  <a:pt x="28309" y="25"/>
                </a:moveTo>
                <a:cubicBezTo>
                  <a:pt x="18441" y="776"/>
                  <a:pt x="8527" y="8200"/>
                  <a:pt x="2290" y="15573"/>
                </a:cubicBezTo>
                <a:cubicBezTo>
                  <a:pt x="-3224" y="22091"/>
                  <a:pt x="1806" y="33616"/>
                  <a:pt x="11126" y="30753"/>
                </a:cubicBezTo>
                <a:cubicBezTo>
                  <a:pt x="19994" y="28027"/>
                  <a:pt x="31645" y="22190"/>
                  <a:pt x="36096" y="13597"/>
                </a:cubicBezTo>
                <a:cubicBezTo>
                  <a:pt x="39007" y="7981"/>
                  <a:pt x="35537" y="-523"/>
                  <a:pt x="28309" y="25"/>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79" name="任意多边形: 形状 278"/>
          <p:cNvSpPr/>
          <p:nvPr/>
        </p:nvSpPr>
        <p:spPr>
          <a:xfrm>
            <a:off x="480918" y="90497"/>
            <a:ext cx="159432" cy="193301"/>
          </a:xfrm>
          <a:custGeom>
            <a:avLst/>
            <a:gdLst>
              <a:gd name="connsiteX0" fmla="*/ 24076 w 35649"/>
              <a:gd name="connsiteY0" fmla="*/ 339 h 43222"/>
              <a:gd name="connsiteX1" fmla="*/ 227 w 35649"/>
              <a:gd name="connsiteY1" fmla="*/ 33127 h 43222"/>
              <a:gd name="connsiteX2" fmla="*/ 14622 w 35649"/>
              <a:gd name="connsiteY2" fmla="*/ 39196 h 43222"/>
              <a:gd name="connsiteX3" fmla="*/ 22499 w 35649"/>
              <a:gd name="connsiteY3" fmla="*/ 26900 h 43222"/>
              <a:gd name="connsiteX4" fmla="*/ 34422 w 35649"/>
              <a:gd name="connsiteY4" fmla="*/ 13798 h 43222"/>
              <a:gd name="connsiteX5" fmla="*/ 24076 w 35649"/>
              <a:gd name="connsiteY5" fmla="*/ 339 h 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49" h="43222">
                <a:moveTo>
                  <a:pt x="24076" y="339"/>
                </a:moveTo>
                <a:cubicBezTo>
                  <a:pt x="10532" y="4124"/>
                  <a:pt x="3324" y="20687"/>
                  <a:pt x="227" y="33127"/>
                </a:cubicBezTo>
                <a:cubicBezTo>
                  <a:pt x="-1850" y="41480"/>
                  <a:pt x="10899" y="47618"/>
                  <a:pt x="14622" y="39196"/>
                </a:cubicBezTo>
                <a:cubicBezTo>
                  <a:pt x="16680" y="34543"/>
                  <a:pt x="19361" y="30847"/>
                  <a:pt x="22499" y="26900"/>
                </a:cubicBezTo>
                <a:cubicBezTo>
                  <a:pt x="26223" y="22220"/>
                  <a:pt x="31373" y="19017"/>
                  <a:pt x="34422" y="13798"/>
                </a:cubicBezTo>
                <a:cubicBezTo>
                  <a:pt x="38475" y="6868"/>
                  <a:pt x="31843" y="-1832"/>
                  <a:pt x="24076" y="339"/>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0" name="任意多边形: 形状 279"/>
          <p:cNvSpPr/>
          <p:nvPr/>
        </p:nvSpPr>
        <p:spPr>
          <a:xfrm>
            <a:off x="93606" y="283225"/>
            <a:ext cx="241015" cy="251641"/>
          </a:xfrm>
          <a:custGeom>
            <a:avLst/>
            <a:gdLst>
              <a:gd name="connsiteX0" fmla="*/ 36832 w 53891"/>
              <a:gd name="connsiteY0" fmla="*/ 1794 h 56267"/>
              <a:gd name="connsiteX1" fmla="*/ 16124 w 53891"/>
              <a:gd name="connsiteY1" fmla="*/ 21778 h 56267"/>
              <a:gd name="connsiteX2" fmla="*/ 368 w 53891"/>
              <a:gd name="connsiteY2" fmla="*/ 44790 h 56267"/>
              <a:gd name="connsiteX3" fmla="*/ 11341 w 53891"/>
              <a:gd name="connsiteY3" fmla="*/ 55763 h 56267"/>
              <a:gd name="connsiteX4" fmla="*/ 33447 w 53891"/>
              <a:gd name="connsiteY4" fmla="*/ 39098 h 56267"/>
              <a:gd name="connsiteX5" fmla="*/ 52410 w 53891"/>
              <a:gd name="connsiteY5" fmla="*/ 17369 h 56267"/>
              <a:gd name="connsiteX6" fmla="*/ 36832 w 53891"/>
              <a:gd name="connsiteY6" fmla="*/ 1794 h 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91" h="56267">
                <a:moveTo>
                  <a:pt x="36832" y="1794"/>
                </a:moveTo>
                <a:cubicBezTo>
                  <a:pt x="28736" y="7226"/>
                  <a:pt x="22584" y="14581"/>
                  <a:pt x="16124" y="21778"/>
                </a:cubicBezTo>
                <a:cubicBezTo>
                  <a:pt x="9952" y="28653"/>
                  <a:pt x="3354" y="35920"/>
                  <a:pt x="368" y="44790"/>
                </a:cubicBezTo>
                <a:cubicBezTo>
                  <a:pt x="-1659" y="50805"/>
                  <a:pt x="5065" y="58290"/>
                  <a:pt x="11341" y="55763"/>
                </a:cubicBezTo>
                <a:cubicBezTo>
                  <a:pt x="20064" y="52252"/>
                  <a:pt x="26874" y="45699"/>
                  <a:pt x="33447" y="39098"/>
                </a:cubicBezTo>
                <a:cubicBezTo>
                  <a:pt x="40216" y="32302"/>
                  <a:pt x="47482" y="25691"/>
                  <a:pt x="52410" y="17369"/>
                </a:cubicBezTo>
                <a:cubicBezTo>
                  <a:pt x="58030" y="7887"/>
                  <a:pt x="46536" y="-4718"/>
                  <a:pt x="36832" y="1794"/>
                </a:cubicBezTo>
                <a:close/>
              </a:path>
            </a:pathLst>
          </a:custGeom>
          <a:solidFill>
            <a:srgbClr val="FFFCEF"/>
          </a:solidFill>
          <a:ln w="3429" cap="flat">
            <a:noFill/>
            <a:prstDash val="solid"/>
            <a:miter/>
          </a:ln>
        </p:spPr>
        <p:txBody>
          <a:bodyPr rtlCol="0" anchor="ctr"/>
          <a:lstStyle/>
          <a:p>
            <a:endParaRPr lang="zh-CN" altLang="en-US">
              <a:cs typeface="+mn-ea"/>
              <a:sym typeface="+mn-lt"/>
            </a:endParaRPr>
          </a:p>
        </p:txBody>
      </p:sp>
      <p:sp>
        <p:nvSpPr>
          <p:cNvPr id="281" name="任意多边形: 形状 280"/>
          <p:cNvSpPr/>
          <p:nvPr/>
        </p:nvSpPr>
        <p:spPr>
          <a:xfrm>
            <a:off x="-80285" y="6348481"/>
            <a:ext cx="160577" cy="134705"/>
          </a:xfrm>
          <a:custGeom>
            <a:avLst/>
            <a:gdLst>
              <a:gd name="connsiteX0" fmla="*/ 35660 w 35905"/>
              <a:gd name="connsiteY0" fmla="*/ 17615 h 30120"/>
              <a:gd name="connsiteX1" fmla="*/ 23474 w 35905"/>
              <a:gd name="connsiteY1" fmla="*/ 6014 h 30120"/>
              <a:gd name="connsiteX2" fmla="*/ 17246 w 35905"/>
              <a:gd name="connsiteY2" fmla="*/ 2651 h 30120"/>
              <a:gd name="connsiteX3" fmla="*/ 6709 w 35905"/>
              <a:gd name="connsiteY3" fmla="*/ 48 h 30120"/>
              <a:gd name="connsiteX4" fmla="*/ 122 w 35905"/>
              <a:gd name="connsiteY4" fmla="*/ 8696 h 30120"/>
              <a:gd name="connsiteX5" fmla="*/ 11143 w 35905"/>
              <a:gd name="connsiteY5" fmla="*/ 24305 h 30120"/>
              <a:gd name="connsiteX6" fmla="*/ 31405 w 35905"/>
              <a:gd name="connsiteY6" fmla="*/ 28077 h 30120"/>
              <a:gd name="connsiteX7" fmla="*/ 35660 w 35905"/>
              <a:gd name="connsiteY7" fmla="*/ 17615 h 3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05" h="30120">
                <a:moveTo>
                  <a:pt x="35660" y="17615"/>
                </a:moveTo>
                <a:cubicBezTo>
                  <a:pt x="34319" y="11055"/>
                  <a:pt x="28908" y="8600"/>
                  <a:pt x="23474" y="6014"/>
                </a:cubicBezTo>
                <a:cubicBezTo>
                  <a:pt x="21337" y="5000"/>
                  <a:pt x="19345" y="3731"/>
                  <a:pt x="17246" y="2651"/>
                </a:cubicBezTo>
                <a:cubicBezTo>
                  <a:pt x="13780" y="864"/>
                  <a:pt x="10512" y="539"/>
                  <a:pt x="6709" y="48"/>
                </a:cubicBezTo>
                <a:cubicBezTo>
                  <a:pt x="1960" y="-566"/>
                  <a:pt x="-605" y="4839"/>
                  <a:pt x="122" y="8696"/>
                </a:cubicBezTo>
                <a:cubicBezTo>
                  <a:pt x="1494" y="15952"/>
                  <a:pt x="5471" y="19967"/>
                  <a:pt x="11143" y="24305"/>
                </a:cubicBezTo>
                <a:cubicBezTo>
                  <a:pt x="17024" y="28804"/>
                  <a:pt x="24345" y="32617"/>
                  <a:pt x="31405" y="28077"/>
                </a:cubicBezTo>
                <a:cubicBezTo>
                  <a:pt x="35094" y="25701"/>
                  <a:pt x="36528" y="21860"/>
                  <a:pt x="35660" y="17615"/>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2" name="任意多边形: 形状 281"/>
          <p:cNvSpPr/>
          <p:nvPr/>
        </p:nvSpPr>
        <p:spPr>
          <a:xfrm>
            <a:off x="2138254" y="6751757"/>
            <a:ext cx="207894" cy="249937"/>
          </a:xfrm>
          <a:custGeom>
            <a:avLst/>
            <a:gdLst>
              <a:gd name="connsiteX0" fmla="*/ 45245 w 46485"/>
              <a:gd name="connsiteY0" fmla="*/ 39971 h 55886"/>
              <a:gd name="connsiteX1" fmla="*/ 12614 w 46485"/>
              <a:gd name="connsiteY1" fmla="*/ 1429 h 55886"/>
              <a:gd name="connsiteX2" fmla="*/ 1178 w 46485"/>
              <a:gd name="connsiteY2" fmla="*/ 12864 h 55886"/>
              <a:gd name="connsiteX3" fmla="*/ 26601 w 46485"/>
              <a:gd name="connsiteY3" fmla="*/ 50868 h 55886"/>
              <a:gd name="connsiteX4" fmla="*/ 45245 w 46485"/>
              <a:gd name="connsiteY4" fmla="*/ 39971 h 5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5" h="55886">
                <a:moveTo>
                  <a:pt x="45245" y="39971"/>
                </a:moveTo>
                <a:cubicBezTo>
                  <a:pt x="38362" y="24972"/>
                  <a:pt x="25624" y="11373"/>
                  <a:pt x="12614" y="1429"/>
                </a:cubicBezTo>
                <a:cubicBezTo>
                  <a:pt x="5883" y="-3715"/>
                  <a:pt x="-3282" y="6181"/>
                  <a:pt x="1178" y="12864"/>
                </a:cubicBezTo>
                <a:cubicBezTo>
                  <a:pt x="9594" y="25473"/>
                  <a:pt x="17662" y="38671"/>
                  <a:pt x="26601" y="50868"/>
                </a:cubicBezTo>
                <a:cubicBezTo>
                  <a:pt x="34838" y="62108"/>
                  <a:pt x="51091" y="52709"/>
                  <a:pt x="45245" y="39971"/>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4" name="任意多边形: 形状 283"/>
          <p:cNvSpPr/>
          <p:nvPr/>
        </p:nvSpPr>
        <p:spPr>
          <a:xfrm>
            <a:off x="203400" y="6666034"/>
            <a:ext cx="217115" cy="277961"/>
          </a:xfrm>
          <a:custGeom>
            <a:avLst/>
            <a:gdLst>
              <a:gd name="connsiteX0" fmla="*/ 12498 w 48547"/>
              <a:gd name="connsiteY0" fmla="*/ 1292 h 62152"/>
              <a:gd name="connsiteX1" fmla="*/ 1282 w 48547"/>
              <a:gd name="connsiteY1" fmla="*/ 12508 h 62152"/>
              <a:gd name="connsiteX2" fmla="*/ 16064 w 48547"/>
              <a:gd name="connsiteY2" fmla="*/ 35743 h 62152"/>
              <a:gd name="connsiteX3" fmla="*/ 30332 w 48547"/>
              <a:gd name="connsiteY3" fmla="*/ 59235 h 62152"/>
              <a:gd name="connsiteX4" fmla="*/ 48544 w 48547"/>
              <a:gd name="connsiteY4" fmla="*/ 51691 h 62152"/>
              <a:gd name="connsiteX5" fmla="*/ 12498 w 48547"/>
              <a:gd name="connsiteY5" fmla="*/ 1292 h 6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47" h="62152">
                <a:moveTo>
                  <a:pt x="12498" y="1292"/>
                </a:moveTo>
                <a:cubicBezTo>
                  <a:pt x="5938" y="-3461"/>
                  <a:pt x="-3444" y="5949"/>
                  <a:pt x="1282" y="12508"/>
                </a:cubicBezTo>
                <a:cubicBezTo>
                  <a:pt x="6648" y="19959"/>
                  <a:pt x="11702" y="27657"/>
                  <a:pt x="16064" y="35743"/>
                </a:cubicBezTo>
                <a:cubicBezTo>
                  <a:pt x="20320" y="43637"/>
                  <a:pt x="23546" y="53162"/>
                  <a:pt x="30332" y="59235"/>
                </a:cubicBezTo>
                <a:cubicBezTo>
                  <a:pt x="37197" y="65380"/>
                  <a:pt x="48386" y="61323"/>
                  <a:pt x="48544" y="51691"/>
                </a:cubicBezTo>
                <a:cubicBezTo>
                  <a:pt x="48880" y="31450"/>
                  <a:pt x="27520" y="12175"/>
                  <a:pt x="12498" y="1292"/>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5" name="任意多边形: 形状 284"/>
          <p:cNvSpPr/>
          <p:nvPr/>
        </p:nvSpPr>
        <p:spPr>
          <a:xfrm>
            <a:off x="285511" y="6335932"/>
            <a:ext cx="157589" cy="193555"/>
          </a:xfrm>
          <a:custGeom>
            <a:avLst/>
            <a:gdLst>
              <a:gd name="connsiteX0" fmla="*/ 28428 w 35237"/>
              <a:gd name="connsiteY0" fmla="*/ 17610 h 43279"/>
              <a:gd name="connsiteX1" fmla="*/ 19293 w 35237"/>
              <a:gd name="connsiteY1" fmla="*/ 6698 h 43279"/>
              <a:gd name="connsiteX2" fmla="*/ 8344 w 35237"/>
              <a:gd name="connsiteY2" fmla="*/ 351 h 43279"/>
              <a:gd name="connsiteX3" fmla="*/ 1 w 35237"/>
              <a:gd name="connsiteY3" fmla="*/ 6705 h 43279"/>
              <a:gd name="connsiteX4" fmla="*/ 8306 w 35237"/>
              <a:gd name="connsiteY4" fmla="*/ 29367 h 43279"/>
              <a:gd name="connsiteX5" fmla="*/ 30389 w 35237"/>
              <a:gd name="connsiteY5" fmla="*/ 41815 h 43279"/>
              <a:gd name="connsiteX6" fmla="*/ 28428 w 35237"/>
              <a:gd name="connsiteY6" fmla="*/ 17610 h 4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37" h="43279">
                <a:moveTo>
                  <a:pt x="28428" y="17610"/>
                </a:moveTo>
                <a:cubicBezTo>
                  <a:pt x="25897" y="13752"/>
                  <a:pt x="22578" y="9925"/>
                  <a:pt x="19293" y="6698"/>
                </a:cubicBezTo>
                <a:cubicBezTo>
                  <a:pt x="15898" y="3365"/>
                  <a:pt x="12647" y="2038"/>
                  <a:pt x="8344" y="351"/>
                </a:cubicBezTo>
                <a:cubicBezTo>
                  <a:pt x="4346" y="-1216"/>
                  <a:pt x="-88" y="2741"/>
                  <a:pt x="1" y="6705"/>
                </a:cubicBezTo>
                <a:cubicBezTo>
                  <a:pt x="204" y="15593"/>
                  <a:pt x="3729" y="21875"/>
                  <a:pt x="8306" y="29367"/>
                </a:cubicBezTo>
                <a:cubicBezTo>
                  <a:pt x="12538" y="36287"/>
                  <a:pt x="21096" y="47257"/>
                  <a:pt x="30389" y="41815"/>
                </a:cubicBezTo>
                <a:cubicBezTo>
                  <a:pt x="40241" y="36047"/>
                  <a:pt x="32728" y="24166"/>
                  <a:pt x="28428" y="1761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6" name="任意多边形: 形状 285"/>
          <p:cNvSpPr/>
          <p:nvPr/>
        </p:nvSpPr>
        <p:spPr>
          <a:xfrm>
            <a:off x="1013404" y="6506969"/>
            <a:ext cx="117974" cy="146355"/>
          </a:xfrm>
          <a:custGeom>
            <a:avLst/>
            <a:gdLst>
              <a:gd name="connsiteX0" fmla="*/ 23481 w 26379"/>
              <a:gd name="connsiteY0" fmla="*/ 12284 h 32725"/>
              <a:gd name="connsiteX1" fmla="*/ 15052 w 26379"/>
              <a:gd name="connsiteY1" fmla="*/ 2515 h 32725"/>
              <a:gd name="connsiteX2" fmla="*/ 2550 w 26379"/>
              <a:gd name="connsiteY2" fmla="*/ 2515 h 32725"/>
              <a:gd name="connsiteX3" fmla="*/ 2550 w 26379"/>
              <a:gd name="connsiteY3" fmla="*/ 15017 h 32725"/>
              <a:gd name="connsiteX4" fmla="*/ 6483 w 26379"/>
              <a:gd name="connsiteY4" fmla="*/ 20781 h 32725"/>
              <a:gd name="connsiteX5" fmla="*/ 6822 w 26379"/>
              <a:gd name="connsiteY5" fmla="*/ 21594 h 32725"/>
              <a:gd name="connsiteX6" fmla="*/ 7577 w 26379"/>
              <a:gd name="connsiteY6" fmla="*/ 23576 h 32725"/>
              <a:gd name="connsiteX7" fmla="*/ 9933 w 26379"/>
              <a:gd name="connsiteY7" fmla="*/ 27951 h 32725"/>
              <a:gd name="connsiteX8" fmla="*/ 13897 w 26379"/>
              <a:gd name="connsiteY8" fmla="*/ 31792 h 32725"/>
              <a:gd name="connsiteX9" fmla="*/ 23217 w 26379"/>
              <a:gd name="connsiteY9" fmla="*/ 30588 h 32725"/>
              <a:gd name="connsiteX10" fmla="*/ 26173 w 26379"/>
              <a:gd name="connsiteY10" fmla="*/ 24025 h 32725"/>
              <a:gd name="connsiteX11" fmla="*/ 23481 w 26379"/>
              <a:gd name="connsiteY11" fmla="*/ 12284 h 3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9" h="32725">
                <a:moveTo>
                  <a:pt x="23481" y="12284"/>
                </a:moveTo>
                <a:cubicBezTo>
                  <a:pt x="21399" y="8557"/>
                  <a:pt x="18399" y="5152"/>
                  <a:pt x="15052" y="2515"/>
                </a:cubicBezTo>
                <a:cubicBezTo>
                  <a:pt x="11270" y="-465"/>
                  <a:pt x="6257" y="-1192"/>
                  <a:pt x="2550" y="2515"/>
                </a:cubicBezTo>
                <a:cubicBezTo>
                  <a:pt x="-893" y="5958"/>
                  <a:pt x="-807" y="11564"/>
                  <a:pt x="2550" y="15017"/>
                </a:cubicBezTo>
                <a:cubicBezTo>
                  <a:pt x="4186" y="16701"/>
                  <a:pt x="5286" y="18357"/>
                  <a:pt x="6483" y="20781"/>
                </a:cubicBezTo>
                <a:cubicBezTo>
                  <a:pt x="6552" y="20946"/>
                  <a:pt x="6651" y="21189"/>
                  <a:pt x="6822" y="21594"/>
                </a:cubicBezTo>
                <a:cubicBezTo>
                  <a:pt x="7100" y="22245"/>
                  <a:pt x="7354" y="22907"/>
                  <a:pt x="7577" y="23576"/>
                </a:cubicBezTo>
                <a:cubicBezTo>
                  <a:pt x="8239" y="25420"/>
                  <a:pt x="8966" y="26754"/>
                  <a:pt x="9933" y="27951"/>
                </a:cubicBezTo>
                <a:cubicBezTo>
                  <a:pt x="10903" y="29594"/>
                  <a:pt x="12079" y="31020"/>
                  <a:pt x="13897" y="31792"/>
                </a:cubicBezTo>
                <a:cubicBezTo>
                  <a:pt x="17292" y="33239"/>
                  <a:pt x="20353" y="33126"/>
                  <a:pt x="23217" y="30588"/>
                </a:cubicBezTo>
                <a:cubicBezTo>
                  <a:pt x="25298" y="28743"/>
                  <a:pt x="25867" y="26562"/>
                  <a:pt x="26173" y="24025"/>
                </a:cubicBezTo>
                <a:cubicBezTo>
                  <a:pt x="26893" y="19982"/>
                  <a:pt x="25672" y="16214"/>
                  <a:pt x="23481" y="12284"/>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9" name="任意多边形: 形状 288"/>
          <p:cNvSpPr/>
          <p:nvPr/>
        </p:nvSpPr>
        <p:spPr>
          <a:xfrm>
            <a:off x="667756" y="6614590"/>
            <a:ext cx="229584" cy="274334"/>
          </a:xfrm>
          <a:custGeom>
            <a:avLst/>
            <a:gdLst>
              <a:gd name="connsiteX0" fmla="*/ 51236 w 51335"/>
              <a:gd name="connsiteY0" fmla="*/ 48268 h 61341"/>
              <a:gd name="connsiteX1" fmla="*/ 34599 w 51335"/>
              <a:gd name="connsiteY1" fmla="*/ 23045 h 61341"/>
              <a:gd name="connsiteX2" fmla="*/ 13363 w 51335"/>
              <a:gd name="connsiteY2" fmla="*/ 1329 h 61341"/>
              <a:gd name="connsiteX3" fmla="*/ 494 w 51335"/>
              <a:gd name="connsiteY3" fmla="*/ 11222 h 61341"/>
              <a:gd name="connsiteX4" fmla="*/ 16216 w 51335"/>
              <a:gd name="connsiteY4" fmla="*/ 37230 h 61341"/>
              <a:gd name="connsiteX5" fmla="*/ 38854 w 51335"/>
              <a:gd name="connsiteY5" fmla="*/ 60654 h 61341"/>
              <a:gd name="connsiteX6" fmla="*/ 51236 w 51335"/>
              <a:gd name="connsiteY6" fmla="*/ 48268 h 6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35" h="61341">
                <a:moveTo>
                  <a:pt x="51236" y="48268"/>
                </a:moveTo>
                <a:cubicBezTo>
                  <a:pt x="49913" y="38599"/>
                  <a:pt x="40524" y="30421"/>
                  <a:pt x="34599" y="23045"/>
                </a:cubicBezTo>
                <a:cubicBezTo>
                  <a:pt x="28210" y="15093"/>
                  <a:pt x="21599" y="7385"/>
                  <a:pt x="13363" y="1329"/>
                </a:cubicBezTo>
                <a:cubicBezTo>
                  <a:pt x="7386" y="-3067"/>
                  <a:pt x="-2297" y="4274"/>
                  <a:pt x="494" y="11222"/>
                </a:cubicBezTo>
                <a:cubicBezTo>
                  <a:pt x="4324" y="20751"/>
                  <a:pt x="10157" y="28977"/>
                  <a:pt x="16216" y="37230"/>
                </a:cubicBezTo>
                <a:cubicBezTo>
                  <a:pt x="22789" y="46180"/>
                  <a:pt x="28303" y="56354"/>
                  <a:pt x="38854" y="60654"/>
                </a:cubicBezTo>
                <a:cubicBezTo>
                  <a:pt x="46892" y="63925"/>
                  <a:pt x="52131" y="54807"/>
                  <a:pt x="51236" y="48268"/>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0" name="任意多边形: 形状 289"/>
          <p:cNvSpPr/>
          <p:nvPr/>
        </p:nvSpPr>
        <p:spPr>
          <a:xfrm rot="10800000">
            <a:off x="5371840" y="-550717"/>
            <a:ext cx="1651810" cy="1464118"/>
          </a:xfrm>
          <a:custGeom>
            <a:avLst/>
            <a:gdLst>
              <a:gd name="connsiteX0" fmla="*/ 642663 w 653187"/>
              <a:gd name="connsiteY0" fmla="*/ 241287 h 578966"/>
              <a:gd name="connsiteX1" fmla="*/ 584191 w 653187"/>
              <a:gd name="connsiteY1" fmla="*/ 375645 h 578966"/>
              <a:gd name="connsiteX2" fmla="*/ 566000 w 653187"/>
              <a:gd name="connsiteY2" fmla="*/ 447599 h 578966"/>
              <a:gd name="connsiteX3" fmla="*/ 575526 w 653187"/>
              <a:gd name="connsiteY3" fmla="*/ 502432 h 578966"/>
              <a:gd name="connsiteX4" fmla="*/ 569720 w 653187"/>
              <a:gd name="connsiteY4" fmla="*/ 497536 h 578966"/>
              <a:gd name="connsiteX5" fmla="*/ 556588 w 653187"/>
              <a:gd name="connsiteY5" fmla="*/ 426964 h 578966"/>
              <a:gd name="connsiteX6" fmla="*/ 559725 w 653187"/>
              <a:gd name="connsiteY6" fmla="*/ 318954 h 578966"/>
              <a:gd name="connsiteX7" fmla="*/ 569350 w 653187"/>
              <a:gd name="connsiteY7" fmla="*/ 214256 h 578966"/>
              <a:gd name="connsiteX8" fmla="*/ 558943 w 653187"/>
              <a:gd name="connsiteY8" fmla="*/ 110114 h 578966"/>
              <a:gd name="connsiteX9" fmla="*/ 544315 w 653187"/>
              <a:gd name="connsiteY9" fmla="*/ 108135 h 578966"/>
              <a:gd name="connsiteX10" fmla="*/ 518947 w 653187"/>
              <a:gd name="connsiteY10" fmla="*/ 218014 h 578966"/>
              <a:gd name="connsiteX11" fmla="*/ 502574 w 653187"/>
              <a:gd name="connsiteY11" fmla="*/ 348100 h 578966"/>
              <a:gd name="connsiteX12" fmla="*/ 505561 w 653187"/>
              <a:gd name="connsiteY12" fmla="*/ 437107 h 578966"/>
              <a:gd name="connsiteX13" fmla="*/ 498956 w 653187"/>
              <a:gd name="connsiteY13" fmla="*/ 425935 h 578966"/>
              <a:gd name="connsiteX14" fmla="*/ 475505 w 653187"/>
              <a:gd name="connsiteY14" fmla="*/ 354581 h 578966"/>
              <a:gd name="connsiteX15" fmla="*/ 457075 w 653187"/>
              <a:gd name="connsiteY15" fmla="*/ 272477 h 578966"/>
              <a:gd name="connsiteX16" fmla="*/ 439731 w 653187"/>
              <a:gd name="connsiteY16" fmla="*/ 115590 h 578966"/>
              <a:gd name="connsiteX17" fmla="*/ 397235 w 653187"/>
              <a:gd name="connsiteY17" fmla="*/ 2117 h 578966"/>
              <a:gd name="connsiteX18" fmla="*/ 384922 w 653187"/>
              <a:gd name="connsiteY18" fmla="*/ 7216 h 578966"/>
              <a:gd name="connsiteX19" fmla="*/ 394331 w 653187"/>
              <a:gd name="connsiteY19" fmla="*/ 179355 h 578966"/>
              <a:gd name="connsiteX20" fmla="*/ 410464 w 653187"/>
              <a:gd name="connsiteY20" fmla="*/ 334343 h 578966"/>
              <a:gd name="connsiteX21" fmla="*/ 474443 w 653187"/>
              <a:gd name="connsiteY21" fmla="*/ 457948 h 578966"/>
              <a:gd name="connsiteX22" fmla="*/ 402355 w 653187"/>
              <a:gd name="connsiteY22" fmla="*/ 399182 h 578966"/>
              <a:gd name="connsiteX23" fmla="*/ 315080 w 653187"/>
              <a:gd name="connsiteY23" fmla="*/ 256055 h 578966"/>
              <a:gd name="connsiteX24" fmla="*/ 105996 w 653187"/>
              <a:gd name="connsiteY24" fmla="*/ 23850 h 578966"/>
              <a:gd name="connsiteX25" fmla="*/ 96162 w 653187"/>
              <a:gd name="connsiteY25" fmla="*/ 31411 h 578966"/>
              <a:gd name="connsiteX26" fmla="*/ 290720 w 653187"/>
              <a:gd name="connsiteY26" fmla="*/ 334096 h 578966"/>
              <a:gd name="connsiteX27" fmla="*/ 361532 w 653187"/>
              <a:gd name="connsiteY27" fmla="*/ 400375 h 578966"/>
              <a:gd name="connsiteX28" fmla="*/ 210210 w 653187"/>
              <a:gd name="connsiteY28" fmla="*/ 310443 h 578966"/>
              <a:gd name="connsiteX29" fmla="*/ 6288 w 653187"/>
              <a:gd name="connsiteY29" fmla="*/ 249503 h 578966"/>
              <a:gd name="connsiteX30" fmla="*/ 2996 w 653187"/>
              <a:gd name="connsiteY30" fmla="*/ 261651 h 578966"/>
              <a:gd name="connsiteX31" fmla="*/ 405235 w 653187"/>
              <a:gd name="connsiteY31" fmla="*/ 435622 h 578966"/>
              <a:gd name="connsiteX32" fmla="*/ 503418 w 653187"/>
              <a:gd name="connsiteY32" fmla="*/ 495667 h 578966"/>
              <a:gd name="connsiteX33" fmla="*/ 502598 w 653187"/>
              <a:gd name="connsiteY33" fmla="*/ 495636 h 578966"/>
              <a:gd name="connsiteX34" fmla="*/ 441939 w 653187"/>
              <a:gd name="connsiteY34" fmla="*/ 468290 h 578966"/>
              <a:gd name="connsiteX35" fmla="*/ 329474 w 653187"/>
              <a:gd name="connsiteY35" fmla="*/ 429059 h 578966"/>
              <a:gd name="connsiteX36" fmla="*/ 209844 w 653187"/>
              <a:gd name="connsiteY36" fmla="*/ 423919 h 578966"/>
              <a:gd name="connsiteX37" fmla="*/ 82720 w 653187"/>
              <a:gd name="connsiteY37" fmla="*/ 433976 h 578966"/>
              <a:gd name="connsiteX38" fmla="*/ 80896 w 653187"/>
              <a:gd name="connsiteY38" fmla="*/ 447445 h 578966"/>
              <a:gd name="connsiteX39" fmla="*/ 199563 w 653187"/>
              <a:gd name="connsiteY39" fmla="*/ 475734 h 578966"/>
              <a:gd name="connsiteX40" fmla="*/ 333096 w 653187"/>
              <a:gd name="connsiteY40" fmla="*/ 478172 h 578966"/>
              <a:gd name="connsiteX41" fmla="*/ 455291 w 653187"/>
              <a:gd name="connsiteY41" fmla="*/ 507199 h 578966"/>
              <a:gd name="connsiteX42" fmla="*/ 521560 w 653187"/>
              <a:gd name="connsiteY42" fmla="*/ 509387 h 578966"/>
              <a:gd name="connsiteX43" fmla="*/ 535918 w 653187"/>
              <a:gd name="connsiteY43" fmla="*/ 514307 h 578966"/>
              <a:gd name="connsiteX44" fmla="*/ 502231 w 653187"/>
              <a:gd name="connsiteY44" fmla="*/ 517678 h 578966"/>
              <a:gd name="connsiteX45" fmla="*/ 399347 w 653187"/>
              <a:gd name="connsiteY45" fmla="*/ 514729 h 578966"/>
              <a:gd name="connsiteX46" fmla="*/ 309470 w 653187"/>
              <a:gd name="connsiteY46" fmla="*/ 521847 h 578966"/>
              <a:gd name="connsiteX47" fmla="*/ 227270 w 653187"/>
              <a:gd name="connsiteY47" fmla="*/ 561027 h 578966"/>
              <a:gd name="connsiteX48" fmla="*/ 227270 w 653187"/>
              <a:gd name="connsiteY48" fmla="*/ 575258 h 578966"/>
              <a:gd name="connsiteX49" fmla="*/ 582123 w 653187"/>
              <a:gd name="connsiteY49" fmla="*/ 532649 h 578966"/>
              <a:gd name="connsiteX50" fmla="*/ 583467 w 653187"/>
              <a:gd name="connsiteY50" fmla="*/ 534374 h 578966"/>
              <a:gd name="connsiteX51" fmla="*/ 593830 w 653187"/>
              <a:gd name="connsiteY51" fmla="*/ 528318 h 578966"/>
              <a:gd name="connsiteX52" fmla="*/ 593027 w 653187"/>
              <a:gd name="connsiteY52" fmla="*/ 527310 h 578966"/>
              <a:gd name="connsiteX53" fmla="*/ 593580 w 653187"/>
              <a:gd name="connsiteY53" fmla="*/ 526350 h 578966"/>
              <a:gd name="connsiteX54" fmla="*/ 594283 w 653187"/>
              <a:gd name="connsiteY54" fmla="*/ 526507 h 578966"/>
              <a:gd name="connsiteX55" fmla="*/ 598325 w 653187"/>
              <a:gd name="connsiteY55" fmla="*/ 511835 h 578966"/>
              <a:gd name="connsiteX56" fmla="*/ 591992 w 653187"/>
              <a:gd name="connsiteY56" fmla="*/ 510491 h 578966"/>
              <a:gd name="connsiteX57" fmla="*/ 595421 w 653187"/>
              <a:gd name="connsiteY57" fmla="*/ 468400 h 578966"/>
              <a:gd name="connsiteX58" fmla="*/ 595442 w 653187"/>
              <a:gd name="connsiteY58" fmla="*/ 466754 h 578966"/>
              <a:gd name="connsiteX59" fmla="*/ 611565 w 653187"/>
              <a:gd name="connsiteY59" fmla="*/ 443509 h 578966"/>
              <a:gd name="connsiteX60" fmla="*/ 631113 w 653187"/>
              <a:gd name="connsiteY60" fmla="*/ 390294 h 578966"/>
              <a:gd name="connsiteX61" fmla="*/ 653135 w 653187"/>
              <a:gd name="connsiteY61" fmla="*/ 244126 h 578966"/>
              <a:gd name="connsiteX62" fmla="*/ 642663 w 653187"/>
              <a:gd name="connsiteY62" fmla="*/ 241287 h 57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53187" h="578966">
                <a:moveTo>
                  <a:pt x="642663" y="241287"/>
                </a:moveTo>
                <a:cubicBezTo>
                  <a:pt x="616259" y="282706"/>
                  <a:pt x="600945" y="329810"/>
                  <a:pt x="584191" y="375645"/>
                </a:cubicBezTo>
                <a:cubicBezTo>
                  <a:pt x="575512" y="399388"/>
                  <a:pt x="566350" y="421988"/>
                  <a:pt x="566000" y="447599"/>
                </a:cubicBezTo>
                <a:cubicBezTo>
                  <a:pt x="565750" y="466010"/>
                  <a:pt x="570177" y="484544"/>
                  <a:pt x="575526" y="502432"/>
                </a:cubicBezTo>
                <a:cubicBezTo>
                  <a:pt x="573585" y="500831"/>
                  <a:pt x="571651" y="499192"/>
                  <a:pt x="569720" y="497536"/>
                </a:cubicBezTo>
                <a:cubicBezTo>
                  <a:pt x="557640" y="477295"/>
                  <a:pt x="556457" y="450476"/>
                  <a:pt x="556588" y="426964"/>
                </a:cubicBezTo>
                <a:cubicBezTo>
                  <a:pt x="556790" y="390956"/>
                  <a:pt x="557589" y="354900"/>
                  <a:pt x="559725" y="318954"/>
                </a:cubicBezTo>
                <a:cubicBezTo>
                  <a:pt x="561803" y="283971"/>
                  <a:pt x="568575" y="249280"/>
                  <a:pt x="569350" y="214256"/>
                </a:cubicBezTo>
                <a:cubicBezTo>
                  <a:pt x="570132" y="178893"/>
                  <a:pt x="555147" y="145700"/>
                  <a:pt x="558943" y="110114"/>
                </a:cubicBezTo>
                <a:cubicBezTo>
                  <a:pt x="559917" y="101003"/>
                  <a:pt x="547220" y="101099"/>
                  <a:pt x="544315" y="108135"/>
                </a:cubicBezTo>
                <a:cubicBezTo>
                  <a:pt x="529797" y="143299"/>
                  <a:pt x="523848" y="180504"/>
                  <a:pt x="518947" y="218014"/>
                </a:cubicBezTo>
                <a:cubicBezTo>
                  <a:pt x="513286" y="261350"/>
                  <a:pt x="508026" y="304740"/>
                  <a:pt x="502574" y="348100"/>
                </a:cubicBezTo>
                <a:cubicBezTo>
                  <a:pt x="498754" y="378474"/>
                  <a:pt x="495431" y="408451"/>
                  <a:pt x="505561" y="437107"/>
                </a:cubicBezTo>
                <a:cubicBezTo>
                  <a:pt x="503225" y="433530"/>
                  <a:pt x="500979" y="429854"/>
                  <a:pt x="498956" y="425935"/>
                </a:cubicBezTo>
                <a:cubicBezTo>
                  <a:pt x="487476" y="403698"/>
                  <a:pt x="481359" y="378759"/>
                  <a:pt x="475505" y="354581"/>
                </a:cubicBezTo>
                <a:cubicBezTo>
                  <a:pt x="468904" y="327324"/>
                  <a:pt x="462653" y="299960"/>
                  <a:pt x="457075" y="272477"/>
                </a:cubicBezTo>
                <a:cubicBezTo>
                  <a:pt x="446506" y="220414"/>
                  <a:pt x="444888" y="168232"/>
                  <a:pt x="439731" y="115590"/>
                </a:cubicBezTo>
                <a:cubicBezTo>
                  <a:pt x="435678" y="74250"/>
                  <a:pt x="425295" y="33853"/>
                  <a:pt x="397235" y="2117"/>
                </a:cubicBezTo>
                <a:cubicBezTo>
                  <a:pt x="393117" y="-2539"/>
                  <a:pt x="384603" y="1078"/>
                  <a:pt x="384922" y="7216"/>
                </a:cubicBezTo>
                <a:cubicBezTo>
                  <a:pt x="387891" y="64604"/>
                  <a:pt x="391186" y="121978"/>
                  <a:pt x="394331" y="179355"/>
                </a:cubicBezTo>
                <a:cubicBezTo>
                  <a:pt x="397173" y="231250"/>
                  <a:pt x="399077" y="283450"/>
                  <a:pt x="410464" y="334343"/>
                </a:cubicBezTo>
                <a:cubicBezTo>
                  <a:pt x="420861" y="380809"/>
                  <a:pt x="442961" y="423871"/>
                  <a:pt x="474443" y="457948"/>
                </a:cubicBezTo>
                <a:cubicBezTo>
                  <a:pt x="448420" y="440597"/>
                  <a:pt x="423628" y="421326"/>
                  <a:pt x="402355" y="399182"/>
                </a:cubicBezTo>
                <a:cubicBezTo>
                  <a:pt x="363206" y="358425"/>
                  <a:pt x="343187" y="304192"/>
                  <a:pt x="315080" y="256055"/>
                </a:cubicBezTo>
                <a:cubicBezTo>
                  <a:pt x="262249" y="165581"/>
                  <a:pt x="189818" y="86443"/>
                  <a:pt x="105996" y="23850"/>
                </a:cubicBezTo>
                <a:cubicBezTo>
                  <a:pt x="100798" y="19969"/>
                  <a:pt x="95199" y="26340"/>
                  <a:pt x="96162" y="31411"/>
                </a:cubicBezTo>
                <a:cubicBezTo>
                  <a:pt x="119349" y="153347"/>
                  <a:pt x="205770" y="249077"/>
                  <a:pt x="290720" y="334096"/>
                </a:cubicBezTo>
                <a:cubicBezTo>
                  <a:pt x="313379" y="356772"/>
                  <a:pt x="336922" y="379184"/>
                  <a:pt x="361532" y="400375"/>
                </a:cubicBezTo>
                <a:cubicBezTo>
                  <a:pt x="311860" y="369106"/>
                  <a:pt x="261412" y="338427"/>
                  <a:pt x="210210" y="310443"/>
                </a:cubicBezTo>
                <a:cubicBezTo>
                  <a:pt x="147559" y="276201"/>
                  <a:pt x="78403" y="250388"/>
                  <a:pt x="6288" y="249503"/>
                </a:cubicBezTo>
                <a:cubicBezTo>
                  <a:pt x="-659" y="249417"/>
                  <a:pt x="-1990" y="258075"/>
                  <a:pt x="2996" y="261651"/>
                </a:cubicBezTo>
                <a:cubicBezTo>
                  <a:pt x="123405" y="348028"/>
                  <a:pt x="263765" y="396110"/>
                  <a:pt x="405235" y="435622"/>
                </a:cubicBezTo>
                <a:cubicBezTo>
                  <a:pt x="436137" y="458778"/>
                  <a:pt x="468740" y="479369"/>
                  <a:pt x="503418" y="495667"/>
                </a:cubicBezTo>
                <a:cubicBezTo>
                  <a:pt x="503143" y="495657"/>
                  <a:pt x="502869" y="495646"/>
                  <a:pt x="502598" y="495636"/>
                </a:cubicBezTo>
                <a:cubicBezTo>
                  <a:pt x="482597" y="486145"/>
                  <a:pt x="462537" y="476739"/>
                  <a:pt x="441939" y="468290"/>
                </a:cubicBezTo>
                <a:cubicBezTo>
                  <a:pt x="405108" y="453182"/>
                  <a:pt x="368771" y="436630"/>
                  <a:pt x="329474" y="429059"/>
                </a:cubicBezTo>
                <a:cubicBezTo>
                  <a:pt x="290223" y="421494"/>
                  <a:pt x="249586" y="422592"/>
                  <a:pt x="209844" y="423919"/>
                </a:cubicBezTo>
                <a:cubicBezTo>
                  <a:pt x="167389" y="425335"/>
                  <a:pt x="124846" y="428503"/>
                  <a:pt x="82720" y="433976"/>
                </a:cubicBezTo>
                <a:cubicBezTo>
                  <a:pt x="75104" y="434967"/>
                  <a:pt x="73308" y="444647"/>
                  <a:pt x="80896" y="447445"/>
                </a:cubicBezTo>
                <a:cubicBezTo>
                  <a:pt x="119335" y="461617"/>
                  <a:pt x="158896" y="470906"/>
                  <a:pt x="199563" y="475734"/>
                </a:cubicBezTo>
                <a:cubicBezTo>
                  <a:pt x="244134" y="481025"/>
                  <a:pt x="288464" y="476341"/>
                  <a:pt x="333096" y="478172"/>
                </a:cubicBezTo>
                <a:cubicBezTo>
                  <a:pt x="376212" y="479942"/>
                  <a:pt x="412768" y="503619"/>
                  <a:pt x="455291" y="507199"/>
                </a:cubicBezTo>
                <a:cubicBezTo>
                  <a:pt x="476448" y="508982"/>
                  <a:pt x="499868" y="506431"/>
                  <a:pt x="521560" y="509387"/>
                </a:cubicBezTo>
                <a:cubicBezTo>
                  <a:pt x="526351" y="511012"/>
                  <a:pt x="531138" y="512655"/>
                  <a:pt x="535918" y="514307"/>
                </a:cubicBezTo>
                <a:cubicBezTo>
                  <a:pt x="524519" y="514983"/>
                  <a:pt x="513149" y="516444"/>
                  <a:pt x="502231" y="517678"/>
                </a:cubicBezTo>
                <a:cubicBezTo>
                  <a:pt x="466940" y="521669"/>
                  <a:pt x="434453" y="519413"/>
                  <a:pt x="399347" y="514729"/>
                </a:cubicBezTo>
                <a:cubicBezTo>
                  <a:pt x="369512" y="510748"/>
                  <a:pt x="337474" y="508567"/>
                  <a:pt x="309470" y="521847"/>
                </a:cubicBezTo>
                <a:cubicBezTo>
                  <a:pt x="282309" y="534727"/>
                  <a:pt x="258474" y="558980"/>
                  <a:pt x="227270" y="561027"/>
                </a:cubicBezTo>
                <a:cubicBezTo>
                  <a:pt x="218036" y="561634"/>
                  <a:pt x="218180" y="574438"/>
                  <a:pt x="227270" y="575258"/>
                </a:cubicBezTo>
                <a:cubicBezTo>
                  <a:pt x="348115" y="586165"/>
                  <a:pt x="467646" y="573324"/>
                  <a:pt x="582123" y="532649"/>
                </a:cubicBezTo>
                <a:cubicBezTo>
                  <a:pt x="582566" y="533232"/>
                  <a:pt x="583035" y="533781"/>
                  <a:pt x="583467" y="534374"/>
                </a:cubicBezTo>
                <a:cubicBezTo>
                  <a:pt x="588007" y="540577"/>
                  <a:pt x="598469" y="534473"/>
                  <a:pt x="593830" y="528318"/>
                </a:cubicBezTo>
                <a:cubicBezTo>
                  <a:pt x="593569" y="527972"/>
                  <a:pt x="593288" y="527653"/>
                  <a:pt x="593027" y="527310"/>
                </a:cubicBezTo>
                <a:cubicBezTo>
                  <a:pt x="593237" y="527005"/>
                  <a:pt x="593422" y="526682"/>
                  <a:pt x="593580" y="526350"/>
                </a:cubicBezTo>
                <a:cubicBezTo>
                  <a:pt x="593816" y="526401"/>
                  <a:pt x="594046" y="526460"/>
                  <a:pt x="594283" y="526507"/>
                </a:cubicBezTo>
                <a:cubicBezTo>
                  <a:pt x="603877" y="528517"/>
                  <a:pt x="607923" y="513721"/>
                  <a:pt x="598325" y="511835"/>
                </a:cubicBezTo>
                <a:cubicBezTo>
                  <a:pt x="596203" y="511416"/>
                  <a:pt x="594101" y="510943"/>
                  <a:pt x="591992" y="510491"/>
                </a:cubicBezTo>
                <a:cubicBezTo>
                  <a:pt x="591790" y="496367"/>
                  <a:pt x="592870" y="482459"/>
                  <a:pt x="595421" y="468400"/>
                </a:cubicBezTo>
                <a:cubicBezTo>
                  <a:pt x="595527" y="467813"/>
                  <a:pt x="595514" y="467272"/>
                  <a:pt x="595442" y="466754"/>
                </a:cubicBezTo>
                <a:cubicBezTo>
                  <a:pt x="600753" y="458452"/>
                  <a:pt x="606970" y="450614"/>
                  <a:pt x="611565" y="443509"/>
                </a:cubicBezTo>
                <a:cubicBezTo>
                  <a:pt x="622106" y="427218"/>
                  <a:pt x="627517" y="409212"/>
                  <a:pt x="631113" y="390294"/>
                </a:cubicBezTo>
                <a:cubicBezTo>
                  <a:pt x="640290" y="342014"/>
                  <a:pt x="646640" y="292831"/>
                  <a:pt x="653135" y="244126"/>
                </a:cubicBezTo>
                <a:cubicBezTo>
                  <a:pt x="653940" y="238180"/>
                  <a:pt x="645382" y="237024"/>
                  <a:pt x="642663" y="241287"/>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cs typeface="+mn-ea"/>
              <a:sym typeface="+mn-lt"/>
            </a:endParaRPr>
          </a:p>
        </p:txBody>
      </p:sp>
      <p:sp>
        <p:nvSpPr>
          <p:cNvPr id="35" name="任意多边形: 形状 34"/>
          <p:cNvSpPr/>
          <p:nvPr/>
        </p:nvSpPr>
        <p:spPr>
          <a:xfrm>
            <a:off x="11578280" y="3186224"/>
            <a:ext cx="613721" cy="2320538"/>
          </a:xfrm>
          <a:custGeom>
            <a:avLst/>
            <a:gdLst>
              <a:gd name="connsiteX0" fmla="*/ 613721 w 613721"/>
              <a:gd name="connsiteY0" fmla="*/ 0 h 2320538"/>
              <a:gd name="connsiteX1" fmla="*/ 613721 w 613721"/>
              <a:gd name="connsiteY1" fmla="*/ 2286171 h 2320538"/>
              <a:gd name="connsiteX2" fmla="*/ 553650 w 613721"/>
              <a:gd name="connsiteY2" fmla="*/ 2313818 h 2320538"/>
              <a:gd name="connsiteX3" fmla="*/ 474218 w 613721"/>
              <a:gd name="connsiteY3" fmla="*/ 2318336 h 2320538"/>
              <a:gd name="connsiteX4" fmla="*/ 247431 w 613721"/>
              <a:gd name="connsiteY4" fmla="*/ 2127125 h 2320538"/>
              <a:gd name="connsiteX5" fmla="*/ 3162 w 613721"/>
              <a:gd name="connsiteY5" fmla="*/ 1559942 h 2320538"/>
              <a:gd name="connsiteX6" fmla="*/ 159222 w 613721"/>
              <a:gd name="connsiteY6" fmla="*/ 901283 h 2320538"/>
              <a:gd name="connsiteX7" fmla="*/ 598855 w 613721"/>
              <a:gd name="connsiteY7" fmla="*/ 20138 h 232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3721" h="2320538">
                <a:moveTo>
                  <a:pt x="613721" y="0"/>
                </a:moveTo>
                <a:lnTo>
                  <a:pt x="613721" y="2286171"/>
                </a:lnTo>
                <a:lnTo>
                  <a:pt x="553650" y="2313818"/>
                </a:lnTo>
                <a:cubicBezTo>
                  <a:pt x="527990" y="2320593"/>
                  <a:pt x="501257" y="2322522"/>
                  <a:pt x="474218" y="2318336"/>
                </a:cubicBezTo>
                <a:cubicBezTo>
                  <a:pt x="373471" y="2302731"/>
                  <a:pt x="303935" y="2211973"/>
                  <a:pt x="247431" y="2127125"/>
                </a:cubicBezTo>
                <a:cubicBezTo>
                  <a:pt x="132145" y="1953929"/>
                  <a:pt x="22529" y="1767098"/>
                  <a:pt x="3162" y="1559942"/>
                </a:cubicBezTo>
                <a:cubicBezTo>
                  <a:pt x="-18083" y="1332893"/>
                  <a:pt x="71454" y="1111753"/>
                  <a:pt x="159222" y="901283"/>
                </a:cubicBezTo>
                <a:cubicBezTo>
                  <a:pt x="285069" y="599543"/>
                  <a:pt x="417153" y="289357"/>
                  <a:pt x="598855" y="20138"/>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51" name="任意多边形: 形状 50"/>
          <p:cNvSpPr/>
          <p:nvPr/>
        </p:nvSpPr>
        <p:spPr>
          <a:xfrm rot="10800000">
            <a:off x="5081072" y="5663181"/>
            <a:ext cx="2027127" cy="1640010"/>
          </a:xfrm>
          <a:custGeom>
            <a:avLst/>
            <a:gdLst>
              <a:gd name="connsiteX0" fmla="*/ 1092674 w 1093140"/>
              <a:gd name="connsiteY0" fmla="*/ 770704 h 884385"/>
              <a:gd name="connsiteX1" fmla="*/ 1012854 w 1093140"/>
              <a:gd name="connsiteY1" fmla="*/ 641750 h 884385"/>
              <a:gd name="connsiteX2" fmla="*/ 954222 w 1093140"/>
              <a:gd name="connsiteY2" fmla="*/ 592955 h 884385"/>
              <a:gd name="connsiteX3" fmla="*/ 876270 w 1093140"/>
              <a:gd name="connsiteY3" fmla="*/ 553217 h 884385"/>
              <a:gd name="connsiteX4" fmla="*/ 853951 w 1093140"/>
              <a:gd name="connsiteY4" fmla="*/ 530242 h 884385"/>
              <a:gd name="connsiteX5" fmla="*/ 906984 w 1093140"/>
              <a:gd name="connsiteY5" fmla="*/ 542309 h 884385"/>
              <a:gd name="connsiteX6" fmla="*/ 1061347 w 1093140"/>
              <a:gd name="connsiteY6" fmla="*/ 527691 h 884385"/>
              <a:gd name="connsiteX7" fmla="*/ 1065606 w 1093140"/>
              <a:gd name="connsiteY7" fmla="*/ 511966 h 884385"/>
              <a:gd name="connsiteX8" fmla="*/ 946102 w 1093140"/>
              <a:gd name="connsiteY8" fmla="*/ 473938 h 884385"/>
              <a:gd name="connsiteX9" fmla="*/ 808369 w 1093140"/>
              <a:gd name="connsiteY9" fmla="*/ 483447 h 884385"/>
              <a:gd name="connsiteX10" fmla="*/ 800750 w 1093140"/>
              <a:gd name="connsiteY10" fmla="*/ 477971 h 884385"/>
              <a:gd name="connsiteX11" fmla="*/ 794862 w 1093140"/>
              <a:gd name="connsiteY11" fmla="*/ 476829 h 884385"/>
              <a:gd name="connsiteX12" fmla="*/ 686163 w 1093140"/>
              <a:gd name="connsiteY12" fmla="*/ 405303 h 884385"/>
              <a:gd name="connsiteX13" fmla="*/ 762633 w 1093140"/>
              <a:gd name="connsiteY13" fmla="*/ 393895 h 884385"/>
              <a:gd name="connsiteX14" fmla="*/ 845663 w 1093140"/>
              <a:gd name="connsiteY14" fmla="*/ 386235 h 884385"/>
              <a:gd name="connsiteX15" fmla="*/ 931638 w 1093140"/>
              <a:gd name="connsiteY15" fmla="*/ 366480 h 884385"/>
              <a:gd name="connsiteX16" fmla="*/ 1025349 w 1093140"/>
              <a:gd name="connsiteY16" fmla="*/ 341582 h 884385"/>
              <a:gd name="connsiteX17" fmla="*/ 1027767 w 1093140"/>
              <a:gd name="connsiteY17" fmla="*/ 323727 h 884385"/>
              <a:gd name="connsiteX18" fmla="*/ 927067 w 1093140"/>
              <a:gd name="connsiteY18" fmla="*/ 307704 h 884385"/>
              <a:gd name="connsiteX19" fmla="*/ 825295 w 1093140"/>
              <a:gd name="connsiteY19" fmla="*/ 326903 h 884385"/>
              <a:gd name="connsiteX20" fmla="*/ 717758 w 1093140"/>
              <a:gd name="connsiteY20" fmla="*/ 360781 h 884385"/>
              <a:gd name="connsiteX21" fmla="*/ 671504 w 1093140"/>
              <a:gd name="connsiteY21" fmla="*/ 390627 h 884385"/>
              <a:gd name="connsiteX22" fmla="*/ 664800 w 1093140"/>
              <a:gd name="connsiteY22" fmla="*/ 393576 h 884385"/>
              <a:gd name="connsiteX23" fmla="*/ 655679 w 1093140"/>
              <a:gd name="connsiteY23" fmla="*/ 388782 h 884385"/>
              <a:gd name="connsiteX24" fmla="*/ 645149 w 1093140"/>
              <a:gd name="connsiteY24" fmla="*/ 383248 h 884385"/>
              <a:gd name="connsiteX25" fmla="*/ 558861 w 1093140"/>
              <a:gd name="connsiteY25" fmla="*/ 339909 h 884385"/>
              <a:gd name="connsiteX26" fmla="*/ 556080 w 1093140"/>
              <a:gd name="connsiteY26" fmla="*/ 338547 h 884385"/>
              <a:gd name="connsiteX27" fmla="*/ 693734 w 1093140"/>
              <a:gd name="connsiteY27" fmla="*/ 309487 h 884385"/>
              <a:gd name="connsiteX28" fmla="*/ 887853 w 1093140"/>
              <a:gd name="connsiteY28" fmla="*/ 215189 h 884385"/>
              <a:gd name="connsiteX29" fmla="*/ 882987 w 1093140"/>
              <a:gd name="connsiteY29" fmla="*/ 197221 h 884385"/>
              <a:gd name="connsiteX30" fmla="*/ 665757 w 1093140"/>
              <a:gd name="connsiteY30" fmla="*/ 234296 h 884385"/>
              <a:gd name="connsiteX31" fmla="*/ 566577 w 1093140"/>
              <a:gd name="connsiteY31" fmla="*/ 265842 h 884385"/>
              <a:gd name="connsiteX32" fmla="*/ 499896 w 1093140"/>
              <a:gd name="connsiteY32" fmla="*/ 311397 h 884385"/>
              <a:gd name="connsiteX33" fmla="*/ 408394 w 1093140"/>
              <a:gd name="connsiteY33" fmla="*/ 269580 h 884385"/>
              <a:gd name="connsiteX34" fmla="*/ 544038 w 1093140"/>
              <a:gd name="connsiteY34" fmla="*/ 202653 h 884385"/>
              <a:gd name="connsiteX35" fmla="*/ 681198 w 1093140"/>
              <a:gd name="connsiteY35" fmla="*/ 94725 h 884385"/>
              <a:gd name="connsiteX36" fmla="*/ 673146 w 1093140"/>
              <a:gd name="connsiteY36" fmla="*/ 80896 h 884385"/>
              <a:gd name="connsiteX37" fmla="*/ 470698 w 1093140"/>
              <a:gd name="connsiteY37" fmla="*/ 148865 h 884385"/>
              <a:gd name="connsiteX38" fmla="*/ 395524 w 1093140"/>
              <a:gd name="connsiteY38" fmla="*/ 209182 h 884385"/>
              <a:gd name="connsiteX39" fmla="*/ 364070 w 1093140"/>
              <a:gd name="connsiteY39" fmla="*/ 250347 h 884385"/>
              <a:gd name="connsiteX40" fmla="*/ 291591 w 1093140"/>
              <a:gd name="connsiteY40" fmla="*/ 220316 h 884385"/>
              <a:gd name="connsiteX41" fmla="*/ 239714 w 1093140"/>
              <a:gd name="connsiteY41" fmla="*/ 199968 h 884385"/>
              <a:gd name="connsiteX42" fmla="*/ 368833 w 1093140"/>
              <a:gd name="connsiteY42" fmla="*/ 121060 h 884385"/>
              <a:gd name="connsiteX43" fmla="*/ 488045 w 1093140"/>
              <a:gd name="connsiteY43" fmla="*/ 16228 h 884385"/>
              <a:gd name="connsiteX44" fmla="*/ 481325 w 1093140"/>
              <a:gd name="connsiteY44" fmla="*/ 6 h 884385"/>
              <a:gd name="connsiteX45" fmla="*/ 300846 w 1093140"/>
              <a:gd name="connsiteY45" fmla="*/ 68370 h 884385"/>
              <a:gd name="connsiteX46" fmla="*/ 231320 w 1093140"/>
              <a:gd name="connsiteY46" fmla="*/ 125689 h 884385"/>
              <a:gd name="connsiteX47" fmla="*/ 205191 w 1093140"/>
              <a:gd name="connsiteY47" fmla="*/ 186879 h 884385"/>
              <a:gd name="connsiteX48" fmla="*/ 159277 w 1093140"/>
              <a:gd name="connsiteY48" fmla="*/ 169991 h 884385"/>
              <a:gd name="connsiteX49" fmla="*/ 161303 w 1093140"/>
              <a:gd name="connsiteY49" fmla="*/ 165976 h 884385"/>
              <a:gd name="connsiteX50" fmla="*/ 150196 w 1093140"/>
              <a:gd name="connsiteY50" fmla="*/ 157407 h 884385"/>
              <a:gd name="connsiteX51" fmla="*/ 143637 w 1093140"/>
              <a:gd name="connsiteY51" fmla="*/ 164409 h 884385"/>
              <a:gd name="connsiteX52" fmla="*/ 80255 w 1093140"/>
              <a:gd name="connsiteY52" fmla="*/ 142436 h 884385"/>
              <a:gd name="connsiteX53" fmla="*/ 9717 w 1093140"/>
              <a:gd name="connsiteY53" fmla="*/ 122243 h 884385"/>
              <a:gd name="connsiteX54" fmla="*/ 4687 w 1093140"/>
              <a:gd name="connsiteY54" fmla="*/ 140814 h 884385"/>
              <a:gd name="connsiteX55" fmla="*/ 67619 w 1093140"/>
              <a:gd name="connsiteY55" fmla="*/ 164097 h 884385"/>
              <a:gd name="connsiteX56" fmla="*/ 130645 w 1093140"/>
              <a:gd name="connsiteY56" fmla="*/ 186019 h 884385"/>
              <a:gd name="connsiteX57" fmla="*/ 130678 w 1093140"/>
              <a:gd name="connsiteY57" fmla="*/ 186135 h 884385"/>
              <a:gd name="connsiteX58" fmla="*/ 130898 w 1093140"/>
              <a:gd name="connsiteY58" fmla="*/ 310711 h 884385"/>
              <a:gd name="connsiteX59" fmla="*/ 184017 w 1093140"/>
              <a:gd name="connsiteY59" fmla="*/ 509730 h 884385"/>
              <a:gd name="connsiteX60" fmla="*/ 200894 w 1093140"/>
              <a:gd name="connsiteY60" fmla="*/ 507446 h 884385"/>
              <a:gd name="connsiteX61" fmla="*/ 203792 w 1093140"/>
              <a:gd name="connsiteY61" fmla="*/ 314184 h 884385"/>
              <a:gd name="connsiteX62" fmla="*/ 166326 w 1093140"/>
              <a:gd name="connsiteY62" fmla="*/ 199011 h 884385"/>
              <a:gd name="connsiteX63" fmla="*/ 228824 w 1093140"/>
              <a:gd name="connsiteY63" fmla="*/ 222555 h 884385"/>
              <a:gd name="connsiteX64" fmla="*/ 222267 w 1093140"/>
              <a:gd name="connsiteY64" fmla="*/ 308739 h 884385"/>
              <a:gd name="connsiteX65" fmla="*/ 228666 w 1093140"/>
              <a:gd name="connsiteY65" fmla="*/ 411695 h 884385"/>
              <a:gd name="connsiteX66" fmla="*/ 316877 w 1093140"/>
              <a:gd name="connsiteY66" fmla="*/ 566367 h 884385"/>
              <a:gd name="connsiteX67" fmla="*/ 331814 w 1093140"/>
              <a:gd name="connsiteY67" fmla="*/ 560181 h 884385"/>
              <a:gd name="connsiteX68" fmla="*/ 326368 w 1093140"/>
              <a:gd name="connsiteY68" fmla="*/ 346294 h 884385"/>
              <a:gd name="connsiteX69" fmla="*/ 291372 w 1093140"/>
              <a:gd name="connsiteY69" fmla="*/ 247360 h 884385"/>
              <a:gd name="connsiteX70" fmla="*/ 353738 w 1093140"/>
              <a:gd name="connsiteY70" fmla="*/ 273194 h 884385"/>
              <a:gd name="connsiteX71" fmla="*/ 365346 w 1093140"/>
              <a:gd name="connsiteY71" fmla="*/ 485689 h 884385"/>
              <a:gd name="connsiteX72" fmla="*/ 397897 w 1093140"/>
              <a:gd name="connsiteY72" fmla="*/ 597979 h 884385"/>
              <a:gd name="connsiteX73" fmla="*/ 439141 w 1093140"/>
              <a:gd name="connsiteY73" fmla="*/ 698997 h 884385"/>
              <a:gd name="connsiteX74" fmla="*/ 456214 w 1093140"/>
              <a:gd name="connsiteY74" fmla="*/ 694371 h 884385"/>
              <a:gd name="connsiteX75" fmla="*/ 452456 w 1093140"/>
              <a:gd name="connsiteY75" fmla="*/ 443694 h 884385"/>
              <a:gd name="connsiteX76" fmla="*/ 433980 w 1093140"/>
              <a:gd name="connsiteY76" fmla="*/ 352692 h 884385"/>
              <a:gd name="connsiteX77" fmla="*/ 411013 w 1093140"/>
              <a:gd name="connsiteY77" fmla="*/ 311832 h 884385"/>
              <a:gd name="connsiteX78" fmla="*/ 388447 w 1093140"/>
              <a:gd name="connsiteY78" fmla="*/ 288145 h 884385"/>
              <a:gd name="connsiteX79" fmla="*/ 487308 w 1093140"/>
              <a:gd name="connsiteY79" fmla="*/ 332694 h 884385"/>
              <a:gd name="connsiteX80" fmla="*/ 492102 w 1093140"/>
              <a:gd name="connsiteY80" fmla="*/ 336665 h 884385"/>
              <a:gd name="connsiteX81" fmla="*/ 481640 w 1093140"/>
              <a:gd name="connsiteY81" fmla="*/ 575834 h 884385"/>
              <a:gd name="connsiteX82" fmla="*/ 517768 w 1093140"/>
              <a:gd name="connsiteY82" fmla="*/ 704940 h 884385"/>
              <a:gd name="connsiteX83" fmla="*/ 583286 w 1093140"/>
              <a:gd name="connsiteY83" fmla="*/ 800972 h 884385"/>
              <a:gd name="connsiteX84" fmla="*/ 596186 w 1093140"/>
              <a:gd name="connsiteY84" fmla="*/ 795726 h 884385"/>
              <a:gd name="connsiteX85" fmla="*/ 589129 w 1093140"/>
              <a:gd name="connsiteY85" fmla="*/ 541479 h 884385"/>
              <a:gd name="connsiteX86" fmla="*/ 567269 w 1093140"/>
              <a:gd name="connsiteY86" fmla="*/ 424766 h 884385"/>
              <a:gd name="connsiteX87" fmla="*/ 527894 w 1093140"/>
              <a:gd name="connsiteY87" fmla="*/ 351835 h 884385"/>
              <a:gd name="connsiteX88" fmla="*/ 540842 w 1093140"/>
              <a:gd name="connsiteY88" fmla="*/ 358014 h 884385"/>
              <a:gd name="connsiteX89" fmla="*/ 639933 w 1093140"/>
              <a:gd name="connsiteY89" fmla="*/ 406198 h 884385"/>
              <a:gd name="connsiteX90" fmla="*/ 637228 w 1093140"/>
              <a:gd name="connsiteY90" fmla="*/ 507902 h 884385"/>
              <a:gd name="connsiteX91" fmla="*/ 647607 w 1093140"/>
              <a:gd name="connsiteY91" fmla="*/ 626676 h 884385"/>
              <a:gd name="connsiteX92" fmla="*/ 685450 w 1093140"/>
              <a:gd name="connsiteY92" fmla="*/ 738016 h 884385"/>
              <a:gd name="connsiteX93" fmla="*/ 733157 w 1093140"/>
              <a:gd name="connsiteY93" fmla="*/ 858528 h 884385"/>
              <a:gd name="connsiteX94" fmla="*/ 748019 w 1093140"/>
              <a:gd name="connsiteY94" fmla="*/ 860469 h 884385"/>
              <a:gd name="connsiteX95" fmla="*/ 760946 w 1093140"/>
              <a:gd name="connsiteY95" fmla="*/ 745985 h 884385"/>
              <a:gd name="connsiteX96" fmla="*/ 741754 w 1093140"/>
              <a:gd name="connsiteY96" fmla="*/ 619434 h 884385"/>
              <a:gd name="connsiteX97" fmla="*/ 706271 w 1093140"/>
              <a:gd name="connsiteY97" fmla="*/ 494190 h 884385"/>
              <a:gd name="connsiteX98" fmla="*/ 672361 w 1093140"/>
              <a:gd name="connsiteY98" fmla="*/ 423062 h 884385"/>
              <a:gd name="connsiteX99" fmla="*/ 774179 w 1093140"/>
              <a:gd name="connsiteY99" fmla="*/ 486073 h 884385"/>
              <a:gd name="connsiteX100" fmla="*/ 745797 w 1093140"/>
              <a:gd name="connsiteY100" fmla="*/ 578005 h 884385"/>
              <a:gd name="connsiteX101" fmla="*/ 755484 w 1093140"/>
              <a:gd name="connsiteY101" fmla="*/ 683121 h 884385"/>
              <a:gd name="connsiteX102" fmla="*/ 789266 w 1093140"/>
              <a:gd name="connsiteY102" fmla="*/ 791508 h 884385"/>
              <a:gd name="connsiteX103" fmla="*/ 827342 w 1093140"/>
              <a:gd name="connsiteY103" fmla="*/ 881921 h 884385"/>
              <a:gd name="connsiteX104" fmla="*/ 840753 w 1093140"/>
              <a:gd name="connsiteY104" fmla="*/ 880192 h 884385"/>
              <a:gd name="connsiteX105" fmla="*/ 854259 w 1093140"/>
              <a:gd name="connsiteY105" fmla="*/ 793758 h 884385"/>
              <a:gd name="connsiteX106" fmla="*/ 843218 w 1093140"/>
              <a:gd name="connsiteY106" fmla="*/ 689368 h 884385"/>
              <a:gd name="connsiteX107" fmla="*/ 798473 w 1093140"/>
              <a:gd name="connsiteY107" fmla="*/ 505032 h 884385"/>
              <a:gd name="connsiteX108" fmla="*/ 852291 w 1093140"/>
              <a:gd name="connsiteY108" fmla="*/ 554934 h 884385"/>
              <a:gd name="connsiteX109" fmla="*/ 852301 w 1093140"/>
              <a:gd name="connsiteY109" fmla="*/ 555116 h 884385"/>
              <a:gd name="connsiteX110" fmla="*/ 867536 w 1093140"/>
              <a:gd name="connsiteY110" fmla="*/ 594251 h 884385"/>
              <a:gd name="connsiteX111" fmla="*/ 886410 w 1093140"/>
              <a:gd name="connsiteY111" fmla="*/ 636466 h 884385"/>
              <a:gd name="connsiteX112" fmla="*/ 929924 w 1093140"/>
              <a:gd name="connsiteY112" fmla="*/ 698274 h 884385"/>
              <a:gd name="connsiteX113" fmla="*/ 996213 w 1093140"/>
              <a:gd name="connsiteY113" fmla="*/ 736479 h 884385"/>
              <a:gd name="connsiteX114" fmla="*/ 1080954 w 1093140"/>
              <a:gd name="connsiteY114" fmla="*/ 779719 h 884385"/>
              <a:gd name="connsiteX115" fmla="*/ 1092674 w 1093140"/>
              <a:gd name="connsiteY115" fmla="*/ 770704 h 884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93140" h="884385">
                <a:moveTo>
                  <a:pt x="1092674" y="770704"/>
                </a:moveTo>
                <a:cubicBezTo>
                  <a:pt x="1075183" y="722431"/>
                  <a:pt x="1048166" y="679009"/>
                  <a:pt x="1012854" y="641750"/>
                </a:cubicBezTo>
                <a:cubicBezTo>
                  <a:pt x="995342" y="623274"/>
                  <a:pt x="975265" y="607206"/>
                  <a:pt x="954222" y="592955"/>
                </a:cubicBezTo>
                <a:cubicBezTo>
                  <a:pt x="931628" y="577655"/>
                  <a:pt x="903321" y="560047"/>
                  <a:pt x="876270" y="553217"/>
                </a:cubicBezTo>
                <a:cubicBezTo>
                  <a:pt x="868953" y="545436"/>
                  <a:pt x="861491" y="537800"/>
                  <a:pt x="853951" y="530242"/>
                </a:cubicBezTo>
                <a:cubicBezTo>
                  <a:pt x="870242" y="536860"/>
                  <a:pt x="887606" y="541160"/>
                  <a:pt x="906984" y="542309"/>
                </a:cubicBezTo>
                <a:cubicBezTo>
                  <a:pt x="957870" y="545326"/>
                  <a:pt x="1010937" y="533565"/>
                  <a:pt x="1061347" y="527691"/>
                </a:cubicBezTo>
                <a:cubicBezTo>
                  <a:pt x="1069481" y="526745"/>
                  <a:pt x="1073122" y="516814"/>
                  <a:pt x="1065606" y="511966"/>
                </a:cubicBezTo>
                <a:cubicBezTo>
                  <a:pt x="1029457" y="488645"/>
                  <a:pt x="988621" y="477830"/>
                  <a:pt x="946102" y="473938"/>
                </a:cubicBezTo>
                <a:cubicBezTo>
                  <a:pt x="899214" y="469645"/>
                  <a:pt x="854331" y="476993"/>
                  <a:pt x="808369" y="483447"/>
                </a:cubicBezTo>
                <a:cubicBezTo>
                  <a:pt x="805821" y="481612"/>
                  <a:pt x="803280" y="479781"/>
                  <a:pt x="800750" y="477971"/>
                </a:cubicBezTo>
                <a:cubicBezTo>
                  <a:pt x="798826" y="476596"/>
                  <a:pt x="796769" y="476349"/>
                  <a:pt x="794862" y="476829"/>
                </a:cubicBezTo>
                <a:cubicBezTo>
                  <a:pt x="761128" y="449884"/>
                  <a:pt x="724245" y="426625"/>
                  <a:pt x="686163" y="405303"/>
                </a:cubicBezTo>
                <a:cubicBezTo>
                  <a:pt x="710639" y="396878"/>
                  <a:pt x="736809" y="395181"/>
                  <a:pt x="762633" y="393895"/>
                </a:cubicBezTo>
                <a:cubicBezTo>
                  <a:pt x="790483" y="392510"/>
                  <a:pt x="818070" y="390373"/>
                  <a:pt x="845663" y="386235"/>
                </a:cubicBezTo>
                <a:cubicBezTo>
                  <a:pt x="874775" y="381869"/>
                  <a:pt x="903465" y="374963"/>
                  <a:pt x="931638" y="366480"/>
                </a:cubicBezTo>
                <a:cubicBezTo>
                  <a:pt x="961926" y="357356"/>
                  <a:pt x="993010" y="339326"/>
                  <a:pt x="1025349" y="341582"/>
                </a:cubicBezTo>
                <a:cubicBezTo>
                  <a:pt x="1035705" y="342306"/>
                  <a:pt x="1037574" y="326206"/>
                  <a:pt x="1027767" y="323727"/>
                </a:cubicBezTo>
                <a:cubicBezTo>
                  <a:pt x="994848" y="315405"/>
                  <a:pt x="961052" y="309003"/>
                  <a:pt x="927067" y="307704"/>
                </a:cubicBezTo>
                <a:cubicBezTo>
                  <a:pt x="891700" y="306349"/>
                  <a:pt x="858618" y="316410"/>
                  <a:pt x="825295" y="326903"/>
                </a:cubicBezTo>
                <a:cubicBezTo>
                  <a:pt x="789448" y="338187"/>
                  <a:pt x="753539" y="349294"/>
                  <a:pt x="717758" y="360781"/>
                </a:cubicBezTo>
                <a:cubicBezTo>
                  <a:pt x="699995" y="366484"/>
                  <a:pt x="681177" y="374607"/>
                  <a:pt x="671504" y="390627"/>
                </a:cubicBezTo>
                <a:cubicBezTo>
                  <a:pt x="669258" y="391560"/>
                  <a:pt x="667022" y="392534"/>
                  <a:pt x="664800" y="393576"/>
                </a:cubicBezTo>
                <a:cubicBezTo>
                  <a:pt x="661772" y="391951"/>
                  <a:pt x="658717" y="390387"/>
                  <a:pt x="655679" y="388782"/>
                </a:cubicBezTo>
                <a:cubicBezTo>
                  <a:pt x="655703" y="382288"/>
                  <a:pt x="649322" y="380649"/>
                  <a:pt x="645149" y="383248"/>
                </a:cubicBezTo>
                <a:cubicBezTo>
                  <a:pt x="616414" y="368297"/>
                  <a:pt x="587404" y="354050"/>
                  <a:pt x="558861" y="339909"/>
                </a:cubicBezTo>
                <a:cubicBezTo>
                  <a:pt x="557936" y="339449"/>
                  <a:pt x="557006" y="339003"/>
                  <a:pt x="556080" y="338547"/>
                </a:cubicBezTo>
                <a:cubicBezTo>
                  <a:pt x="603061" y="335568"/>
                  <a:pt x="650134" y="324283"/>
                  <a:pt x="693734" y="309487"/>
                </a:cubicBezTo>
                <a:cubicBezTo>
                  <a:pt x="761930" y="286341"/>
                  <a:pt x="823213" y="246256"/>
                  <a:pt x="887853" y="215189"/>
                </a:cubicBezTo>
                <a:cubicBezTo>
                  <a:pt x="896858" y="210862"/>
                  <a:pt x="892047" y="197345"/>
                  <a:pt x="882987" y="197221"/>
                </a:cubicBezTo>
                <a:cubicBezTo>
                  <a:pt x="808993" y="196189"/>
                  <a:pt x="736206" y="213224"/>
                  <a:pt x="665757" y="234296"/>
                </a:cubicBezTo>
                <a:cubicBezTo>
                  <a:pt x="632564" y="244223"/>
                  <a:pt x="599217" y="254204"/>
                  <a:pt x="566577" y="265842"/>
                </a:cubicBezTo>
                <a:cubicBezTo>
                  <a:pt x="539522" y="275488"/>
                  <a:pt x="516897" y="288107"/>
                  <a:pt x="499896" y="311397"/>
                </a:cubicBezTo>
                <a:cubicBezTo>
                  <a:pt x="469584" y="297043"/>
                  <a:pt x="439076" y="283121"/>
                  <a:pt x="408394" y="269580"/>
                </a:cubicBezTo>
                <a:cubicBezTo>
                  <a:pt x="457109" y="256234"/>
                  <a:pt x="501525" y="229413"/>
                  <a:pt x="544038" y="202653"/>
                </a:cubicBezTo>
                <a:cubicBezTo>
                  <a:pt x="592490" y="172155"/>
                  <a:pt x="645327" y="140351"/>
                  <a:pt x="681198" y="94725"/>
                </a:cubicBezTo>
                <a:cubicBezTo>
                  <a:pt x="686087" y="88505"/>
                  <a:pt x="681805" y="78691"/>
                  <a:pt x="673146" y="80896"/>
                </a:cubicBezTo>
                <a:cubicBezTo>
                  <a:pt x="604107" y="98459"/>
                  <a:pt x="532767" y="112299"/>
                  <a:pt x="470698" y="148865"/>
                </a:cubicBezTo>
                <a:cubicBezTo>
                  <a:pt x="442951" y="165215"/>
                  <a:pt x="417809" y="186015"/>
                  <a:pt x="395524" y="209182"/>
                </a:cubicBezTo>
                <a:cubicBezTo>
                  <a:pt x="386427" y="218639"/>
                  <a:pt x="369553" y="234590"/>
                  <a:pt x="364070" y="250347"/>
                </a:cubicBezTo>
                <a:cubicBezTo>
                  <a:pt x="340016" y="240094"/>
                  <a:pt x="315862" y="230074"/>
                  <a:pt x="291591" y="220316"/>
                </a:cubicBezTo>
                <a:cubicBezTo>
                  <a:pt x="274357" y="213386"/>
                  <a:pt x="257051" y="206634"/>
                  <a:pt x="239714" y="199968"/>
                </a:cubicBezTo>
                <a:cubicBezTo>
                  <a:pt x="283561" y="175012"/>
                  <a:pt x="327699" y="150275"/>
                  <a:pt x="368833" y="121060"/>
                </a:cubicBezTo>
                <a:cubicBezTo>
                  <a:pt x="412069" y="90353"/>
                  <a:pt x="451781" y="54883"/>
                  <a:pt x="488045" y="16228"/>
                </a:cubicBezTo>
                <a:cubicBezTo>
                  <a:pt x="493498" y="10416"/>
                  <a:pt x="489918" y="-282"/>
                  <a:pt x="481325" y="6"/>
                </a:cubicBezTo>
                <a:cubicBezTo>
                  <a:pt x="414651" y="2228"/>
                  <a:pt x="356214" y="33898"/>
                  <a:pt x="300846" y="68370"/>
                </a:cubicBezTo>
                <a:cubicBezTo>
                  <a:pt x="274673" y="84664"/>
                  <a:pt x="249507" y="100211"/>
                  <a:pt x="231320" y="125689"/>
                </a:cubicBezTo>
                <a:cubicBezTo>
                  <a:pt x="219071" y="142844"/>
                  <a:pt x="209398" y="165043"/>
                  <a:pt x="205191" y="186879"/>
                </a:cubicBezTo>
                <a:cubicBezTo>
                  <a:pt x="189918" y="181167"/>
                  <a:pt x="174615" y="175536"/>
                  <a:pt x="159277" y="169991"/>
                </a:cubicBezTo>
                <a:cubicBezTo>
                  <a:pt x="159945" y="168658"/>
                  <a:pt x="160617" y="167324"/>
                  <a:pt x="161303" y="165976"/>
                </a:cubicBezTo>
                <a:cubicBezTo>
                  <a:pt x="164924" y="158840"/>
                  <a:pt x="156180" y="151780"/>
                  <a:pt x="150196" y="157407"/>
                </a:cubicBezTo>
                <a:cubicBezTo>
                  <a:pt x="147837" y="159626"/>
                  <a:pt x="145660" y="161968"/>
                  <a:pt x="143637" y="164409"/>
                </a:cubicBezTo>
                <a:cubicBezTo>
                  <a:pt x="122569" y="156913"/>
                  <a:pt x="101443" y="149589"/>
                  <a:pt x="80255" y="142436"/>
                </a:cubicBezTo>
                <a:cubicBezTo>
                  <a:pt x="57195" y="134652"/>
                  <a:pt x="33967" y="125027"/>
                  <a:pt x="9717" y="122243"/>
                </a:cubicBezTo>
                <a:cubicBezTo>
                  <a:pt x="-405" y="121080"/>
                  <a:pt x="-3508" y="136278"/>
                  <a:pt x="4687" y="140814"/>
                </a:cubicBezTo>
                <a:cubicBezTo>
                  <a:pt x="24229" y="151626"/>
                  <a:pt x="46517" y="156982"/>
                  <a:pt x="67619" y="164097"/>
                </a:cubicBezTo>
                <a:cubicBezTo>
                  <a:pt x="88697" y="171205"/>
                  <a:pt x="109693" y="178550"/>
                  <a:pt x="130645" y="186019"/>
                </a:cubicBezTo>
                <a:cubicBezTo>
                  <a:pt x="130658" y="186056"/>
                  <a:pt x="130661" y="186098"/>
                  <a:pt x="130678" y="186135"/>
                </a:cubicBezTo>
                <a:cubicBezTo>
                  <a:pt x="114891" y="224122"/>
                  <a:pt x="122373" y="274391"/>
                  <a:pt x="130898" y="310711"/>
                </a:cubicBezTo>
                <a:cubicBezTo>
                  <a:pt x="146562" y="377463"/>
                  <a:pt x="166769" y="443355"/>
                  <a:pt x="184017" y="509730"/>
                </a:cubicBezTo>
                <a:cubicBezTo>
                  <a:pt x="186623" y="519760"/>
                  <a:pt x="199883" y="516567"/>
                  <a:pt x="200894" y="507446"/>
                </a:cubicBezTo>
                <a:cubicBezTo>
                  <a:pt x="207962" y="443735"/>
                  <a:pt x="208229" y="378118"/>
                  <a:pt x="203792" y="314184"/>
                </a:cubicBezTo>
                <a:cubicBezTo>
                  <a:pt x="201059" y="274789"/>
                  <a:pt x="191375" y="230904"/>
                  <a:pt x="166326" y="199011"/>
                </a:cubicBezTo>
                <a:cubicBezTo>
                  <a:pt x="187216" y="206706"/>
                  <a:pt x="208064" y="214517"/>
                  <a:pt x="228824" y="222555"/>
                </a:cubicBezTo>
                <a:cubicBezTo>
                  <a:pt x="224760" y="250967"/>
                  <a:pt x="223361" y="280265"/>
                  <a:pt x="222267" y="308739"/>
                </a:cubicBezTo>
                <a:cubicBezTo>
                  <a:pt x="220933" y="343451"/>
                  <a:pt x="221900" y="377566"/>
                  <a:pt x="228666" y="411695"/>
                </a:cubicBezTo>
                <a:cubicBezTo>
                  <a:pt x="240564" y="471726"/>
                  <a:pt x="270606" y="526213"/>
                  <a:pt x="316877" y="566367"/>
                </a:cubicBezTo>
                <a:cubicBezTo>
                  <a:pt x="322600" y="571332"/>
                  <a:pt x="331587" y="568129"/>
                  <a:pt x="331814" y="560181"/>
                </a:cubicBezTo>
                <a:cubicBezTo>
                  <a:pt x="333806" y="489550"/>
                  <a:pt x="334392" y="416564"/>
                  <a:pt x="326368" y="346294"/>
                </a:cubicBezTo>
                <a:cubicBezTo>
                  <a:pt x="322747" y="314565"/>
                  <a:pt x="312354" y="275690"/>
                  <a:pt x="291372" y="247360"/>
                </a:cubicBezTo>
                <a:cubicBezTo>
                  <a:pt x="312224" y="255813"/>
                  <a:pt x="333024" y="264392"/>
                  <a:pt x="353738" y="273194"/>
                </a:cubicBezTo>
                <a:cubicBezTo>
                  <a:pt x="339899" y="343969"/>
                  <a:pt x="348722" y="415865"/>
                  <a:pt x="365346" y="485689"/>
                </a:cubicBezTo>
                <a:cubicBezTo>
                  <a:pt x="374371" y="523607"/>
                  <a:pt x="386043" y="560870"/>
                  <a:pt x="397897" y="597979"/>
                </a:cubicBezTo>
                <a:cubicBezTo>
                  <a:pt x="408987" y="632697"/>
                  <a:pt x="419376" y="668023"/>
                  <a:pt x="439141" y="698997"/>
                </a:cubicBezTo>
                <a:cubicBezTo>
                  <a:pt x="443931" y="706507"/>
                  <a:pt x="456289" y="703770"/>
                  <a:pt x="456214" y="694371"/>
                </a:cubicBezTo>
                <a:cubicBezTo>
                  <a:pt x="455542" y="610978"/>
                  <a:pt x="457507" y="526968"/>
                  <a:pt x="452456" y="443694"/>
                </a:cubicBezTo>
                <a:cubicBezTo>
                  <a:pt x="450584" y="412816"/>
                  <a:pt x="446160" y="381352"/>
                  <a:pt x="433980" y="352692"/>
                </a:cubicBezTo>
                <a:cubicBezTo>
                  <a:pt x="427880" y="338342"/>
                  <a:pt x="420604" y="324194"/>
                  <a:pt x="411013" y="311832"/>
                </a:cubicBezTo>
                <a:cubicBezTo>
                  <a:pt x="404340" y="303229"/>
                  <a:pt x="396100" y="295911"/>
                  <a:pt x="388447" y="288145"/>
                </a:cubicBezTo>
                <a:cubicBezTo>
                  <a:pt x="421585" y="302584"/>
                  <a:pt x="454548" y="317432"/>
                  <a:pt x="487308" y="332694"/>
                </a:cubicBezTo>
                <a:cubicBezTo>
                  <a:pt x="488334" y="334436"/>
                  <a:pt x="489949" y="335869"/>
                  <a:pt x="492102" y="336665"/>
                </a:cubicBezTo>
                <a:cubicBezTo>
                  <a:pt x="472337" y="414925"/>
                  <a:pt x="469207" y="495901"/>
                  <a:pt x="481640" y="575834"/>
                </a:cubicBezTo>
                <a:cubicBezTo>
                  <a:pt x="488525" y="620092"/>
                  <a:pt x="501028" y="663435"/>
                  <a:pt x="517768" y="704940"/>
                </a:cubicBezTo>
                <a:cubicBezTo>
                  <a:pt x="531261" y="738389"/>
                  <a:pt x="547666" y="785315"/>
                  <a:pt x="583286" y="800972"/>
                </a:cubicBezTo>
                <a:cubicBezTo>
                  <a:pt x="587956" y="803026"/>
                  <a:pt x="595147" y="801857"/>
                  <a:pt x="596186" y="795726"/>
                </a:cubicBezTo>
                <a:cubicBezTo>
                  <a:pt x="610505" y="711012"/>
                  <a:pt x="602081" y="625812"/>
                  <a:pt x="589129" y="541479"/>
                </a:cubicBezTo>
                <a:cubicBezTo>
                  <a:pt x="583166" y="502642"/>
                  <a:pt x="577834" y="462674"/>
                  <a:pt x="567269" y="424766"/>
                </a:cubicBezTo>
                <a:cubicBezTo>
                  <a:pt x="559838" y="398102"/>
                  <a:pt x="548104" y="371054"/>
                  <a:pt x="527894" y="351835"/>
                </a:cubicBezTo>
                <a:cubicBezTo>
                  <a:pt x="532208" y="353899"/>
                  <a:pt x="536535" y="355936"/>
                  <a:pt x="540842" y="358014"/>
                </a:cubicBezTo>
                <a:cubicBezTo>
                  <a:pt x="573623" y="373828"/>
                  <a:pt x="607001" y="389533"/>
                  <a:pt x="639933" y="406198"/>
                </a:cubicBezTo>
                <a:cubicBezTo>
                  <a:pt x="637025" y="439953"/>
                  <a:pt x="637091" y="474089"/>
                  <a:pt x="637228" y="507902"/>
                </a:cubicBezTo>
                <a:cubicBezTo>
                  <a:pt x="637392" y="547764"/>
                  <a:pt x="639889" y="587513"/>
                  <a:pt x="647607" y="626676"/>
                </a:cubicBezTo>
                <a:cubicBezTo>
                  <a:pt x="655199" y="665201"/>
                  <a:pt x="671065" y="701679"/>
                  <a:pt x="685450" y="738016"/>
                </a:cubicBezTo>
                <a:cubicBezTo>
                  <a:pt x="701353" y="778186"/>
                  <a:pt x="717254" y="818357"/>
                  <a:pt x="733157" y="858528"/>
                </a:cubicBezTo>
                <a:cubicBezTo>
                  <a:pt x="735647" y="864817"/>
                  <a:pt x="744137" y="867004"/>
                  <a:pt x="748019" y="860469"/>
                </a:cubicBezTo>
                <a:cubicBezTo>
                  <a:pt x="768953" y="825212"/>
                  <a:pt x="765531" y="785110"/>
                  <a:pt x="760946" y="745985"/>
                </a:cubicBezTo>
                <a:cubicBezTo>
                  <a:pt x="755981" y="703589"/>
                  <a:pt x="749987" y="661326"/>
                  <a:pt x="741754" y="619434"/>
                </a:cubicBezTo>
                <a:cubicBezTo>
                  <a:pt x="733380" y="576835"/>
                  <a:pt x="722154" y="534631"/>
                  <a:pt x="706271" y="494190"/>
                </a:cubicBezTo>
                <a:cubicBezTo>
                  <a:pt x="697142" y="470948"/>
                  <a:pt x="686386" y="445604"/>
                  <a:pt x="672361" y="423062"/>
                </a:cubicBezTo>
                <a:cubicBezTo>
                  <a:pt x="707704" y="442011"/>
                  <a:pt x="742104" y="462533"/>
                  <a:pt x="774179" y="486073"/>
                </a:cubicBezTo>
                <a:cubicBezTo>
                  <a:pt x="758834" y="512782"/>
                  <a:pt x="749363" y="547991"/>
                  <a:pt x="745797" y="578005"/>
                </a:cubicBezTo>
                <a:cubicBezTo>
                  <a:pt x="741558" y="613666"/>
                  <a:pt x="746791" y="648519"/>
                  <a:pt x="755484" y="683121"/>
                </a:cubicBezTo>
                <a:cubicBezTo>
                  <a:pt x="764691" y="719767"/>
                  <a:pt x="777638" y="755586"/>
                  <a:pt x="789266" y="791508"/>
                </a:cubicBezTo>
                <a:cubicBezTo>
                  <a:pt x="798994" y="821556"/>
                  <a:pt x="805351" y="857952"/>
                  <a:pt x="827342" y="881921"/>
                </a:cubicBezTo>
                <a:cubicBezTo>
                  <a:pt x="830832" y="885723"/>
                  <a:pt x="838469" y="885109"/>
                  <a:pt x="840753" y="880192"/>
                </a:cubicBezTo>
                <a:cubicBezTo>
                  <a:pt x="853532" y="852664"/>
                  <a:pt x="855549" y="823720"/>
                  <a:pt x="854259" y="793758"/>
                </a:cubicBezTo>
                <a:cubicBezTo>
                  <a:pt x="852761" y="758874"/>
                  <a:pt x="848409" y="723874"/>
                  <a:pt x="843218" y="689368"/>
                </a:cubicBezTo>
                <a:cubicBezTo>
                  <a:pt x="833840" y="627012"/>
                  <a:pt x="821440" y="563970"/>
                  <a:pt x="798473" y="505032"/>
                </a:cubicBezTo>
                <a:cubicBezTo>
                  <a:pt x="817432" y="520644"/>
                  <a:pt x="835204" y="537447"/>
                  <a:pt x="852291" y="554934"/>
                </a:cubicBezTo>
                <a:cubicBezTo>
                  <a:pt x="852298" y="554996"/>
                  <a:pt x="852291" y="555055"/>
                  <a:pt x="852301" y="555116"/>
                </a:cubicBezTo>
                <a:cubicBezTo>
                  <a:pt x="854146" y="568825"/>
                  <a:pt x="861920" y="581684"/>
                  <a:pt x="867536" y="594251"/>
                </a:cubicBezTo>
                <a:cubicBezTo>
                  <a:pt x="873825" y="608324"/>
                  <a:pt x="880104" y="622403"/>
                  <a:pt x="886410" y="636466"/>
                </a:cubicBezTo>
                <a:cubicBezTo>
                  <a:pt x="897084" y="660280"/>
                  <a:pt x="909545" y="681561"/>
                  <a:pt x="929924" y="698274"/>
                </a:cubicBezTo>
                <a:cubicBezTo>
                  <a:pt x="949613" y="714421"/>
                  <a:pt x="973695" y="724992"/>
                  <a:pt x="996213" y="736479"/>
                </a:cubicBezTo>
                <a:cubicBezTo>
                  <a:pt x="1024461" y="750892"/>
                  <a:pt x="1052716" y="765290"/>
                  <a:pt x="1080954" y="779719"/>
                </a:cubicBezTo>
                <a:cubicBezTo>
                  <a:pt x="1086663" y="782630"/>
                  <a:pt x="1095236" y="777775"/>
                  <a:pt x="1092674" y="770704"/>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2" name="任意多边形: 形状 51"/>
          <p:cNvSpPr/>
          <p:nvPr/>
        </p:nvSpPr>
        <p:spPr>
          <a:xfrm>
            <a:off x="-284474" y="1651844"/>
            <a:ext cx="2293109" cy="2269371"/>
          </a:xfrm>
          <a:custGeom>
            <a:avLst/>
            <a:gdLst>
              <a:gd name="connsiteX0" fmla="*/ 2571750 w 3067050"/>
              <a:gd name="connsiteY0" fmla="*/ 0 h 3035300"/>
              <a:gd name="connsiteX1" fmla="*/ 2628900 w 3067050"/>
              <a:gd name="connsiteY1" fmla="*/ 190500 h 3035300"/>
              <a:gd name="connsiteX2" fmla="*/ 2470150 w 3067050"/>
              <a:gd name="connsiteY2" fmla="*/ 698500 h 3035300"/>
              <a:gd name="connsiteX3" fmla="*/ 2476500 w 3067050"/>
              <a:gd name="connsiteY3" fmla="*/ 711200 h 3035300"/>
              <a:gd name="connsiteX4" fmla="*/ 3003550 w 3067050"/>
              <a:gd name="connsiteY4" fmla="*/ 304800 h 3035300"/>
              <a:gd name="connsiteX5" fmla="*/ 3067050 w 3067050"/>
              <a:gd name="connsiteY5" fmla="*/ 342900 h 3035300"/>
              <a:gd name="connsiteX6" fmla="*/ 2940050 w 3067050"/>
              <a:gd name="connsiteY6" fmla="*/ 463550 h 3035300"/>
              <a:gd name="connsiteX7" fmla="*/ 2368550 w 3067050"/>
              <a:gd name="connsiteY7" fmla="*/ 901700 h 3035300"/>
              <a:gd name="connsiteX8" fmla="*/ 2343150 w 3067050"/>
              <a:gd name="connsiteY8" fmla="*/ 990600 h 3035300"/>
              <a:gd name="connsiteX9" fmla="*/ 2279650 w 3067050"/>
              <a:gd name="connsiteY9" fmla="*/ 1200150 h 3035300"/>
              <a:gd name="connsiteX10" fmla="*/ 2286000 w 3067050"/>
              <a:gd name="connsiteY10" fmla="*/ 1225550 h 3035300"/>
              <a:gd name="connsiteX11" fmla="*/ 2749550 w 3067050"/>
              <a:gd name="connsiteY11" fmla="*/ 939800 h 3035300"/>
              <a:gd name="connsiteX12" fmla="*/ 2825750 w 3067050"/>
              <a:gd name="connsiteY12" fmla="*/ 996950 h 3035300"/>
              <a:gd name="connsiteX13" fmla="*/ 2654300 w 3067050"/>
              <a:gd name="connsiteY13" fmla="*/ 1104900 h 3035300"/>
              <a:gd name="connsiteX14" fmla="*/ 2489200 w 3067050"/>
              <a:gd name="connsiteY14" fmla="*/ 1149350 h 3035300"/>
              <a:gd name="connsiteX15" fmla="*/ 2286000 w 3067050"/>
              <a:gd name="connsiteY15" fmla="*/ 1257300 h 3035300"/>
              <a:gd name="connsiteX16" fmla="*/ 2139950 w 3067050"/>
              <a:gd name="connsiteY16" fmla="*/ 1485900 h 3035300"/>
              <a:gd name="connsiteX17" fmla="*/ 2101850 w 3067050"/>
              <a:gd name="connsiteY17" fmla="*/ 1555750 h 3035300"/>
              <a:gd name="connsiteX18" fmla="*/ 2044700 w 3067050"/>
              <a:gd name="connsiteY18" fmla="*/ 1663700 h 3035300"/>
              <a:gd name="connsiteX19" fmla="*/ 2590800 w 3067050"/>
              <a:gd name="connsiteY19" fmla="*/ 1447800 h 3035300"/>
              <a:gd name="connsiteX20" fmla="*/ 2787650 w 3067050"/>
              <a:gd name="connsiteY20" fmla="*/ 1568450 h 3035300"/>
              <a:gd name="connsiteX21" fmla="*/ 2667000 w 3067050"/>
              <a:gd name="connsiteY21" fmla="*/ 1657350 h 3035300"/>
              <a:gd name="connsiteX22" fmla="*/ 2355850 w 3067050"/>
              <a:gd name="connsiteY22" fmla="*/ 1593850 h 3035300"/>
              <a:gd name="connsiteX23" fmla="*/ 1758950 w 3067050"/>
              <a:gd name="connsiteY23" fmla="*/ 2012950 h 3035300"/>
              <a:gd name="connsiteX24" fmla="*/ 1917700 w 3067050"/>
              <a:gd name="connsiteY24" fmla="*/ 2019300 h 3035300"/>
              <a:gd name="connsiteX25" fmla="*/ 2476500 w 3067050"/>
              <a:gd name="connsiteY25" fmla="*/ 2616200 h 3035300"/>
              <a:gd name="connsiteX26" fmla="*/ 2343150 w 3067050"/>
              <a:gd name="connsiteY26" fmla="*/ 2762250 h 3035300"/>
              <a:gd name="connsiteX27" fmla="*/ 2209800 w 3067050"/>
              <a:gd name="connsiteY27" fmla="*/ 2679700 h 3035300"/>
              <a:gd name="connsiteX28" fmla="*/ 1930400 w 3067050"/>
              <a:gd name="connsiteY28" fmla="*/ 2070100 h 3035300"/>
              <a:gd name="connsiteX29" fmla="*/ 1778000 w 3067050"/>
              <a:gd name="connsiteY29" fmla="*/ 2044700 h 3035300"/>
              <a:gd name="connsiteX30" fmla="*/ 1479550 w 3067050"/>
              <a:gd name="connsiteY30" fmla="*/ 2279650 h 3035300"/>
              <a:gd name="connsiteX31" fmla="*/ 1987550 w 3067050"/>
              <a:gd name="connsiteY31" fmla="*/ 2755900 h 3035300"/>
              <a:gd name="connsiteX32" fmla="*/ 1873250 w 3067050"/>
              <a:gd name="connsiteY32" fmla="*/ 2914650 h 3035300"/>
              <a:gd name="connsiteX33" fmla="*/ 1695450 w 3067050"/>
              <a:gd name="connsiteY33" fmla="*/ 2660650 h 3035300"/>
              <a:gd name="connsiteX34" fmla="*/ 1625600 w 3067050"/>
              <a:gd name="connsiteY34" fmla="*/ 2425700 h 3035300"/>
              <a:gd name="connsiteX35" fmla="*/ 1447800 w 3067050"/>
              <a:gd name="connsiteY35" fmla="*/ 2305050 h 3035300"/>
              <a:gd name="connsiteX36" fmla="*/ 1219200 w 3067050"/>
              <a:gd name="connsiteY36" fmla="*/ 2444750 h 3035300"/>
              <a:gd name="connsiteX37" fmla="*/ 895350 w 3067050"/>
              <a:gd name="connsiteY37" fmla="*/ 2603500 h 3035300"/>
              <a:gd name="connsiteX38" fmla="*/ 1206500 w 3067050"/>
              <a:gd name="connsiteY38" fmla="*/ 2692400 h 3035300"/>
              <a:gd name="connsiteX39" fmla="*/ 1397000 w 3067050"/>
              <a:gd name="connsiteY39" fmla="*/ 2959100 h 3035300"/>
              <a:gd name="connsiteX40" fmla="*/ 1301750 w 3067050"/>
              <a:gd name="connsiteY40" fmla="*/ 3035300 h 3035300"/>
              <a:gd name="connsiteX41" fmla="*/ 1085850 w 3067050"/>
              <a:gd name="connsiteY41" fmla="*/ 2787650 h 3035300"/>
              <a:gd name="connsiteX42" fmla="*/ 933450 w 3067050"/>
              <a:gd name="connsiteY42" fmla="*/ 2679700 h 3035300"/>
              <a:gd name="connsiteX43" fmla="*/ 793750 w 3067050"/>
              <a:gd name="connsiteY43" fmla="*/ 2660650 h 3035300"/>
              <a:gd name="connsiteX44" fmla="*/ 660400 w 3067050"/>
              <a:gd name="connsiteY44" fmla="*/ 2679700 h 3035300"/>
              <a:gd name="connsiteX45" fmla="*/ 546100 w 3067050"/>
              <a:gd name="connsiteY45" fmla="*/ 2711450 h 3035300"/>
              <a:gd name="connsiteX46" fmla="*/ 241300 w 3067050"/>
              <a:gd name="connsiteY46" fmla="*/ 2806700 h 3035300"/>
              <a:gd name="connsiteX47" fmla="*/ 19050 w 3067050"/>
              <a:gd name="connsiteY47" fmla="*/ 2895600 h 3035300"/>
              <a:gd name="connsiteX48" fmla="*/ 0 w 3067050"/>
              <a:gd name="connsiteY48" fmla="*/ 2895600 h 3035300"/>
              <a:gd name="connsiteX49" fmla="*/ 266700 w 3067050"/>
              <a:gd name="connsiteY49" fmla="*/ 2755900 h 3035300"/>
              <a:gd name="connsiteX50" fmla="*/ 666750 w 3067050"/>
              <a:gd name="connsiteY50" fmla="*/ 2654300 h 3035300"/>
              <a:gd name="connsiteX51" fmla="*/ 781050 w 3067050"/>
              <a:gd name="connsiteY51" fmla="*/ 2565400 h 3035300"/>
              <a:gd name="connsiteX52" fmla="*/ 838200 w 3067050"/>
              <a:gd name="connsiteY52" fmla="*/ 2432050 h 3035300"/>
              <a:gd name="connsiteX53" fmla="*/ 914400 w 3067050"/>
              <a:gd name="connsiteY53" fmla="*/ 2228850 h 3035300"/>
              <a:gd name="connsiteX54" fmla="*/ 971550 w 3067050"/>
              <a:gd name="connsiteY54" fmla="*/ 2190750 h 3035300"/>
              <a:gd name="connsiteX55" fmla="*/ 1028700 w 3067050"/>
              <a:gd name="connsiteY55" fmla="*/ 2266950 h 3035300"/>
              <a:gd name="connsiteX56" fmla="*/ 838200 w 3067050"/>
              <a:gd name="connsiteY56" fmla="*/ 2584450 h 3035300"/>
              <a:gd name="connsiteX57" fmla="*/ 850900 w 3067050"/>
              <a:gd name="connsiteY57" fmla="*/ 2590800 h 3035300"/>
              <a:gd name="connsiteX58" fmla="*/ 1593850 w 3067050"/>
              <a:gd name="connsiteY58" fmla="*/ 2108200 h 3035300"/>
              <a:gd name="connsiteX59" fmla="*/ 1403350 w 3067050"/>
              <a:gd name="connsiteY59" fmla="*/ 2000250 h 3035300"/>
              <a:gd name="connsiteX60" fmla="*/ 984250 w 3067050"/>
              <a:gd name="connsiteY60" fmla="*/ 2120900 h 3035300"/>
              <a:gd name="connsiteX61" fmla="*/ 869950 w 3067050"/>
              <a:gd name="connsiteY61" fmla="*/ 2044700 h 3035300"/>
              <a:gd name="connsiteX62" fmla="*/ 1225550 w 3067050"/>
              <a:gd name="connsiteY62" fmla="*/ 1860550 h 3035300"/>
              <a:gd name="connsiteX63" fmla="*/ 1612900 w 3067050"/>
              <a:gd name="connsiteY63" fmla="*/ 2108200 h 3035300"/>
              <a:gd name="connsiteX64" fmla="*/ 1657350 w 3067050"/>
              <a:gd name="connsiteY64" fmla="*/ 2025650 h 3035300"/>
              <a:gd name="connsiteX65" fmla="*/ 1606550 w 3067050"/>
              <a:gd name="connsiteY65" fmla="*/ 1885950 h 3035300"/>
              <a:gd name="connsiteX66" fmla="*/ 1200150 w 3067050"/>
              <a:gd name="connsiteY66" fmla="*/ 1517650 h 3035300"/>
              <a:gd name="connsiteX67" fmla="*/ 1308100 w 3067050"/>
              <a:gd name="connsiteY67" fmla="*/ 1428750 h 3035300"/>
              <a:gd name="connsiteX68" fmla="*/ 1701800 w 3067050"/>
              <a:gd name="connsiteY68" fmla="*/ 1911350 h 3035300"/>
              <a:gd name="connsiteX69" fmla="*/ 1708150 w 3067050"/>
              <a:gd name="connsiteY69" fmla="*/ 2032000 h 3035300"/>
              <a:gd name="connsiteX70" fmla="*/ 1917700 w 3067050"/>
              <a:gd name="connsiteY70" fmla="*/ 1746250 h 3035300"/>
              <a:gd name="connsiteX71" fmla="*/ 1612900 w 3067050"/>
              <a:gd name="connsiteY71" fmla="*/ 1079500 h 3035300"/>
              <a:gd name="connsiteX72" fmla="*/ 1695450 w 3067050"/>
              <a:gd name="connsiteY72" fmla="*/ 971550 h 3035300"/>
              <a:gd name="connsiteX73" fmla="*/ 1828800 w 3067050"/>
              <a:gd name="connsiteY73" fmla="*/ 1054100 h 3035300"/>
              <a:gd name="connsiteX74" fmla="*/ 1981200 w 3067050"/>
              <a:gd name="connsiteY74" fmla="*/ 1454150 h 3035300"/>
              <a:gd name="connsiteX75" fmla="*/ 1962150 w 3067050"/>
              <a:gd name="connsiteY75" fmla="*/ 1695450 h 3035300"/>
              <a:gd name="connsiteX76" fmla="*/ 1968500 w 3067050"/>
              <a:gd name="connsiteY76" fmla="*/ 1708150 h 3035300"/>
              <a:gd name="connsiteX77" fmla="*/ 2165350 w 3067050"/>
              <a:gd name="connsiteY77" fmla="*/ 1333500 h 3035300"/>
              <a:gd name="connsiteX78" fmla="*/ 1898650 w 3067050"/>
              <a:gd name="connsiteY78" fmla="*/ 704850 h 3035300"/>
              <a:gd name="connsiteX79" fmla="*/ 1955800 w 3067050"/>
              <a:gd name="connsiteY79" fmla="*/ 628650 h 3035300"/>
              <a:gd name="connsiteX80" fmla="*/ 2216150 w 3067050"/>
              <a:gd name="connsiteY80" fmla="*/ 1174750 h 3035300"/>
              <a:gd name="connsiteX81" fmla="*/ 2203450 w 3067050"/>
              <a:gd name="connsiteY81" fmla="*/ 1282700 h 3035300"/>
              <a:gd name="connsiteX82" fmla="*/ 2209800 w 3067050"/>
              <a:gd name="connsiteY82" fmla="*/ 1295400 h 3035300"/>
              <a:gd name="connsiteX83" fmla="*/ 2317750 w 3067050"/>
              <a:gd name="connsiteY83" fmla="*/ 990600 h 3035300"/>
              <a:gd name="connsiteX84" fmla="*/ 2171700 w 3067050"/>
              <a:gd name="connsiteY84" fmla="*/ 406400 h 3035300"/>
              <a:gd name="connsiteX85" fmla="*/ 2235200 w 3067050"/>
              <a:gd name="connsiteY85" fmla="*/ 304800 h 3035300"/>
              <a:gd name="connsiteX86" fmla="*/ 2381250 w 3067050"/>
              <a:gd name="connsiteY86" fmla="*/ 527050 h 3035300"/>
              <a:gd name="connsiteX87" fmla="*/ 2381250 w 3067050"/>
              <a:gd name="connsiteY87" fmla="*/ 800100 h 3035300"/>
              <a:gd name="connsiteX88" fmla="*/ 2482850 w 3067050"/>
              <a:gd name="connsiteY88" fmla="*/ 419100 h 3035300"/>
              <a:gd name="connsiteX89" fmla="*/ 2489200 w 3067050"/>
              <a:gd name="connsiteY89" fmla="*/ 120650 h 3035300"/>
              <a:gd name="connsiteX90" fmla="*/ 2571750 w 3067050"/>
              <a:gd name="connsiteY90" fmla="*/ 0 h 30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067050" h="3035300">
                <a:moveTo>
                  <a:pt x="2571750" y="0"/>
                </a:moveTo>
                <a:cubicBezTo>
                  <a:pt x="2628900" y="0"/>
                  <a:pt x="2628900" y="184150"/>
                  <a:pt x="2628900" y="190500"/>
                </a:cubicBezTo>
                <a:cubicBezTo>
                  <a:pt x="2628900" y="361950"/>
                  <a:pt x="2546350" y="508000"/>
                  <a:pt x="2470150" y="698500"/>
                </a:cubicBezTo>
                <a:lnTo>
                  <a:pt x="2476500" y="711200"/>
                </a:lnTo>
                <a:cubicBezTo>
                  <a:pt x="2571750" y="565150"/>
                  <a:pt x="2844800" y="304800"/>
                  <a:pt x="3003550" y="304800"/>
                </a:cubicBezTo>
                <a:cubicBezTo>
                  <a:pt x="3035300" y="304800"/>
                  <a:pt x="3067050" y="298450"/>
                  <a:pt x="3067050" y="342900"/>
                </a:cubicBezTo>
                <a:cubicBezTo>
                  <a:pt x="3067050" y="393700"/>
                  <a:pt x="2997200" y="444500"/>
                  <a:pt x="2940050" y="463550"/>
                </a:cubicBezTo>
                <a:cubicBezTo>
                  <a:pt x="2743200" y="533400"/>
                  <a:pt x="2495550" y="685800"/>
                  <a:pt x="2368550" y="901700"/>
                </a:cubicBezTo>
                <a:cubicBezTo>
                  <a:pt x="2355850" y="920750"/>
                  <a:pt x="2349500" y="958850"/>
                  <a:pt x="2343150" y="990600"/>
                </a:cubicBezTo>
                <a:cubicBezTo>
                  <a:pt x="2330450" y="1054100"/>
                  <a:pt x="2311400" y="1130300"/>
                  <a:pt x="2279650" y="1200150"/>
                </a:cubicBezTo>
                <a:lnTo>
                  <a:pt x="2286000" y="1225550"/>
                </a:lnTo>
                <a:cubicBezTo>
                  <a:pt x="2374900" y="1123950"/>
                  <a:pt x="2628900" y="939800"/>
                  <a:pt x="2749550" y="939800"/>
                </a:cubicBezTo>
                <a:cubicBezTo>
                  <a:pt x="2794000" y="939800"/>
                  <a:pt x="2825750" y="971550"/>
                  <a:pt x="2825750" y="996950"/>
                </a:cubicBezTo>
                <a:cubicBezTo>
                  <a:pt x="2825750" y="1085850"/>
                  <a:pt x="2679700" y="1092200"/>
                  <a:pt x="2654300" y="1104900"/>
                </a:cubicBezTo>
                <a:cubicBezTo>
                  <a:pt x="2603500" y="1117600"/>
                  <a:pt x="2540000" y="1123950"/>
                  <a:pt x="2489200" y="1149350"/>
                </a:cubicBezTo>
                <a:cubicBezTo>
                  <a:pt x="2419350" y="1174750"/>
                  <a:pt x="2349500" y="1206500"/>
                  <a:pt x="2286000" y="1257300"/>
                </a:cubicBezTo>
                <a:cubicBezTo>
                  <a:pt x="2203450" y="1320800"/>
                  <a:pt x="2184400" y="1409700"/>
                  <a:pt x="2139950" y="1485900"/>
                </a:cubicBezTo>
                <a:cubicBezTo>
                  <a:pt x="2133600" y="1498600"/>
                  <a:pt x="2120900" y="1530350"/>
                  <a:pt x="2101850" y="1555750"/>
                </a:cubicBezTo>
                <a:cubicBezTo>
                  <a:pt x="2089150" y="1574800"/>
                  <a:pt x="2038350" y="1625600"/>
                  <a:pt x="2044700" y="1663700"/>
                </a:cubicBezTo>
                <a:cubicBezTo>
                  <a:pt x="2228850" y="1524000"/>
                  <a:pt x="2413000" y="1447800"/>
                  <a:pt x="2590800" y="1447800"/>
                </a:cubicBezTo>
                <a:cubicBezTo>
                  <a:pt x="2660650" y="1447800"/>
                  <a:pt x="2787650" y="1460500"/>
                  <a:pt x="2787650" y="1568450"/>
                </a:cubicBezTo>
                <a:cubicBezTo>
                  <a:pt x="2787650" y="1657350"/>
                  <a:pt x="2705100" y="1657350"/>
                  <a:pt x="2667000" y="1657350"/>
                </a:cubicBezTo>
                <a:cubicBezTo>
                  <a:pt x="2533650" y="1657350"/>
                  <a:pt x="2520950" y="1593850"/>
                  <a:pt x="2355850" y="1593850"/>
                </a:cubicBezTo>
                <a:cubicBezTo>
                  <a:pt x="2114550" y="1593850"/>
                  <a:pt x="1987550" y="1708150"/>
                  <a:pt x="1758950" y="2012950"/>
                </a:cubicBezTo>
                <a:cubicBezTo>
                  <a:pt x="1765300" y="2019300"/>
                  <a:pt x="1778000" y="2019300"/>
                  <a:pt x="1917700" y="2019300"/>
                </a:cubicBezTo>
                <a:cubicBezTo>
                  <a:pt x="2273300" y="2063750"/>
                  <a:pt x="2476500" y="2336800"/>
                  <a:pt x="2476500" y="2616200"/>
                </a:cubicBezTo>
                <a:cubicBezTo>
                  <a:pt x="2476500" y="2705100"/>
                  <a:pt x="2432050" y="2762250"/>
                  <a:pt x="2343150" y="2762250"/>
                </a:cubicBezTo>
                <a:cubicBezTo>
                  <a:pt x="2298700" y="2762250"/>
                  <a:pt x="2241550" y="2755900"/>
                  <a:pt x="2209800" y="2679700"/>
                </a:cubicBezTo>
                <a:cubicBezTo>
                  <a:pt x="2108200" y="2463800"/>
                  <a:pt x="2139950" y="2222500"/>
                  <a:pt x="1930400" y="2070100"/>
                </a:cubicBezTo>
                <a:cubicBezTo>
                  <a:pt x="1885950" y="2038350"/>
                  <a:pt x="1790700" y="2044700"/>
                  <a:pt x="1778000" y="2044700"/>
                </a:cubicBezTo>
                <a:cubicBezTo>
                  <a:pt x="1682750" y="2044700"/>
                  <a:pt x="1574800" y="2203450"/>
                  <a:pt x="1479550" y="2279650"/>
                </a:cubicBezTo>
                <a:cubicBezTo>
                  <a:pt x="1733550" y="2330450"/>
                  <a:pt x="1987550" y="2514600"/>
                  <a:pt x="1987550" y="2755900"/>
                </a:cubicBezTo>
                <a:cubicBezTo>
                  <a:pt x="1987550" y="2825750"/>
                  <a:pt x="1949450" y="2914650"/>
                  <a:pt x="1873250" y="2914650"/>
                </a:cubicBezTo>
                <a:cubicBezTo>
                  <a:pt x="1746250" y="2914650"/>
                  <a:pt x="1714500" y="2724150"/>
                  <a:pt x="1695450" y="2660650"/>
                </a:cubicBezTo>
                <a:cubicBezTo>
                  <a:pt x="1676400" y="2590800"/>
                  <a:pt x="1657350" y="2489200"/>
                  <a:pt x="1625600" y="2425700"/>
                </a:cubicBezTo>
                <a:cubicBezTo>
                  <a:pt x="1606550" y="2381250"/>
                  <a:pt x="1485900" y="2305050"/>
                  <a:pt x="1447800" y="2305050"/>
                </a:cubicBezTo>
                <a:cubicBezTo>
                  <a:pt x="1428750" y="2305050"/>
                  <a:pt x="1295400" y="2400300"/>
                  <a:pt x="1219200" y="2444750"/>
                </a:cubicBezTo>
                <a:cubicBezTo>
                  <a:pt x="1111250" y="2501900"/>
                  <a:pt x="1003300" y="2552700"/>
                  <a:pt x="895350" y="2603500"/>
                </a:cubicBezTo>
                <a:cubicBezTo>
                  <a:pt x="984250" y="2622550"/>
                  <a:pt x="1104900" y="2654300"/>
                  <a:pt x="1206500" y="2692400"/>
                </a:cubicBezTo>
                <a:cubicBezTo>
                  <a:pt x="1289050" y="2724150"/>
                  <a:pt x="1397000" y="2895600"/>
                  <a:pt x="1397000" y="2959100"/>
                </a:cubicBezTo>
                <a:cubicBezTo>
                  <a:pt x="1397000" y="3016250"/>
                  <a:pt x="1327150" y="3035300"/>
                  <a:pt x="1301750" y="3035300"/>
                </a:cubicBezTo>
                <a:cubicBezTo>
                  <a:pt x="1162050" y="3035300"/>
                  <a:pt x="1149350" y="2901950"/>
                  <a:pt x="1085850" y="2787650"/>
                </a:cubicBezTo>
                <a:cubicBezTo>
                  <a:pt x="1054100" y="2724150"/>
                  <a:pt x="984250" y="2692400"/>
                  <a:pt x="933450" y="2679700"/>
                </a:cubicBezTo>
                <a:cubicBezTo>
                  <a:pt x="889000" y="2673350"/>
                  <a:pt x="812800" y="2660650"/>
                  <a:pt x="793750" y="2660650"/>
                </a:cubicBezTo>
                <a:cubicBezTo>
                  <a:pt x="781050" y="2660650"/>
                  <a:pt x="698500" y="2667000"/>
                  <a:pt x="660400" y="2679700"/>
                </a:cubicBezTo>
                <a:cubicBezTo>
                  <a:pt x="615950" y="2686050"/>
                  <a:pt x="577850" y="2705100"/>
                  <a:pt x="546100" y="2711450"/>
                </a:cubicBezTo>
                <a:cubicBezTo>
                  <a:pt x="444500" y="2736850"/>
                  <a:pt x="336550" y="2768600"/>
                  <a:pt x="241300" y="2806700"/>
                </a:cubicBezTo>
                <a:cubicBezTo>
                  <a:pt x="165100" y="2832100"/>
                  <a:pt x="38100" y="2895600"/>
                  <a:pt x="19050" y="2895600"/>
                </a:cubicBezTo>
                <a:lnTo>
                  <a:pt x="0" y="2895600"/>
                </a:lnTo>
                <a:cubicBezTo>
                  <a:pt x="69850" y="2832100"/>
                  <a:pt x="184150" y="2774950"/>
                  <a:pt x="266700" y="2755900"/>
                </a:cubicBezTo>
                <a:cubicBezTo>
                  <a:pt x="393700" y="2717800"/>
                  <a:pt x="533400" y="2698750"/>
                  <a:pt x="666750" y="2654300"/>
                </a:cubicBezTo>
                <a:cubicBezTo>
                  <a:pt x="692150" y="2647950"/>
                  <a:pt x="755650" y="2616200"/>
                  <a:pt x="781050" y="2565400"/>
                </a:cubicBezTo>
                <a:cubicBezTo>
                  <a:pt x="806450" y="2520950"/>
                  <a:pt x="825500" y="2470150"/>
                  <a:pt x="838200" y="2432050"/>
                </a:cubicBezTo>
                <a:cubicBezTo>
                  <a:pt x="863600" y="2368550"/>
                  <a:pt x="882650" y="2292350"/>
                  <a:pt x="914400" y="2228850"/>
                </a:cubicBezTo>
                <a:cubicBezTo>
                  <a:pt x="927100" y="2203450"/>
                  <a:pt x="952500" y="2190750"/>
                  <a:pt x="971550" y="2190750"/>
                </a:cubicBezTo>
                <a:cubicBezTo>
                  <a:pt x="1022350" y="2190750"/>
                  <a:pt x="1028700" y="2247900"/>
                  <a:pt x="1028700" y="2266950"/>
                </a:cubicBezTo>
                <a:cubicBezTo>
                  <a:pt x="1028700" y="2387600"/>
                  <a:pt x="952500" y="2451100"/>
                  <a:pt x="838200" y="2584450"/>
                </a:cubicBezTo>
                <a:cubicBezTo>
                  <a:pt x="844550" y="2590800"/>
                  <a:pt x="838200" y="2590800"/>
                  <a:pt x="850900" y="2590800"/>
                </a:cubicBezTo>
                <a:cubicBezTo>
                  <a:pt x="990600" y="2590800"/>
                  <a:pt x="1593850" y="2209800"/>
                  <a:pt x="1593850" y="2108200"/>
                </a:cubicBezTo>
                <a:cubicBezTo>
                  <a:pt x="1593850" y="2019300"/>
                  <a:pt x="1435100" y="2000250"/>
                  <a:pt x="1403350" y="2000250"/>
                </a:cubicBezTo>
                <a:cubicBezTo>
                  <a:pt x="1244600" y="2000250"/>
                  <a:pt x="1130300" y="2120900"/>
                  <a:pt x="984250" y="2120900"/>
                </a:cubicBezTo>
                <a:cubicBezTo>
                  <a:pt x="946150" y="2120900"/>
                  <a:pt x="869950" y="2101850"/>
                  <a:pt x="869950" y="2044700"/>
                </a:cubicBezTo>
                <a:cubicBezTo>
                  <a:pt x="869950" y="1885950"/>
                  <a:pt x="1155700" y="1860550"/>
                  <a:pt x="1225550" y="1860550"/>
                </a:cubicBezTo>
                <a:cubicBezTo>
                  <a:pt x="1397000" y="1860550"/>
                  <a:pt x="1574800" y="1949450"/>
                  <a:pt x="1612900" y="2108200"/>
                </a:cubicBezTo>
                <a:cubicBezTo>
                  <a:pt x="1651000" y="2076450"/>
                  <a:pt x="1657350" y="2057400"/>
                  <a:pt x="1657350" y="2025650"/>
                </a:cubicBezTo>
                <a:cubicBezTo>
                  <a:pt x="1657350" y="1981200"/>
                  <a:pt x="1631950" y="1924050"/>
                  <a:pt x="1606550" y="1885950"/>
                </a:cubicBezTo>
                <a:cubicBezTo>
                  <a:pt x="1498600" y="1727200"/>
                  <a:pt x="1200150" y="1746250"/>
                  <a:pt x="1200150" y="1517650"/>
                </a:cubicBezTo>
                <a:cubicBezTo>
                  <a:pt x="1200150" y="1441450"/>
                  <a:pt x="1263650" y="1428750"/>
                  <a:pt x="1308100" y="1428750"/>
                </a:cubicBezTo>
                <a:cubicBezTo>
                  <a:pt x="1530350" y="1428750"/>
                  <a:pt x="1676400" y="1746250"/>
                  <a:pt x="1701800" y="1911350"/>
                </a:cubicBezTo>
                <a:lnTo>
                  <a:pt x="1708150" y="2032000"/>
                </a:lnTo>
                <a:cubicBezTo>
                  <a:pt x="1816100" y="1936750"/>
                  <a:pt x="1917700" y="1835150"/>
                  <a:pt x="1917700" y="1746250"/>
                </a:cubicBezTo>
                <a:cubicBezTo>
                  <a:pt x="1917700" y="1403350"/>
                  <a:pt x="1612900" y="1301750"/>
                  <a:pt x="1612900" y="1079500"/>
                </a:cubicBezTo>
                <a:cubicBezTo>
                  <a:pt x="1612900" y="1016000"/>
                  <a:pt x="1638300" y="971550"/>
                  <a:pt x="1695450" y="971550"/>
                </a:cubicBezTo>
                <a:cubicBezTo>
                  <a:pt x="1733550" y="971550"/>
                  <a:pt x="1809750" y="1022350"/>
                  <a:pt x="1828800" y="1054100"/>
                </a:cubicBezTo>
                <a:cubicBezTo>
                  <a:pt x="1943100" y="1206500"/>
                  <a:pt x="1981200" y="1308100"/>
                  <a:pt x="1981200" y="1454150"/>
                </a:cubicBezTo>
                <a:cubicBezTo>
                  <a:pt x="1981200" y="1466850"/>
                  <a:pt x="1968500" y="1612900"/>
                  <a:pt x="1962150" y="1695450"/>
                </a:cubicBezTo>
                <a:cubicBezTo>
                  <a:pt x="1962150" y="1695450"/>
                  <a:pt x="1962150" y="1701800"/>
                  <a:pt x="1968500" y="1708150"/>
                </a:cubicBezTo>
                <a:cubicBezTo>
                  <a:pt x="2032000" y="1587500"/>
                  <a:pt x="2165350" y="1454150"/>
                  <a:pt x="2165350" y="1333500"/>
                </a:cubicBezTo>
                <a:cubicBezTo>
                  <a:pt x="2165350" y="1054100"/>
                  <a:pt x="1898650" y="927100"/>
                  <a:pt x="1898650" y="704850"/>
                </a:cubicBezTo>
                <a:cubicBezTo>
                  <a:pt x="1898650" y="666750"/>
                  <a:pt x="1917700" y="628650"/>
                  <a:pt x="1955800" y="628650"/>
                </a:cubicBezTo>
                <a:cubicBezTo>
                  <a:pt x="2133600" y="628650"/>
                  <a:pt x="2216150" y="1123950"/>
                  <a:pt x="2216150" y="1174750"/>
                </a:cubicBezTo>
                <a:cubicBezTo>
                  <a:pt x="2216150" y="1187450"/>
                  <a:pt x="2209800" y="1244600"/>
                  <a:pt x="2203450" y="1282700"/>
                </a:cubicBezTo>
                <a:cubicBezTo>
                  <a:pt x="2203450" y="1282700"/>
                  <a:pt x="2203450" y="1289050"/>
                  <a:pt x="2209800" y="1295400"/>
                </a:cubicBezTo>
                <a:cubicBezTo>
                  <a:pt x="2273300" y="1174750"/>
                  <a:pt x="2317750" y="1098550"/>
                  <a:pt x="2317750" y="990600"/>
                </a:cubicBezTo>
                <a:cubicBezTo>
                  <a:pt x="2317750" y="749300"/>
                  <a:pt x="2171700" y="565150"/>
                  <a:pt x="2171700" y="406400"/>
                </a:cubicBezTo>
                <a:cubicBezTo>
                  <a:pt x="2171700" y="368300"/>
                  <a:pt x="2171700" y="304800"/>
                  <a:pt x="2235200" y="304800"/>
                </a:cubicBezTo>
                <a:cubicBezTo>
                  <a:pt x="2336800" y="304800"/>
                  <a:pt x="2381250" y="520700"/>
                  <a:pt x="2381250" y="527050"/>
                </a:cubicBezTo>
                <a:cubicBezTo>
                  <a:pt x="2381250" y="762000"/>
                  <a:pt x="2374900" y="781050"/>
                  <a:pt x="2381250" y="800100"/>
                </a:cubicBezTo>
                <a:cubicBezTo>
                  <a:pt x="2432050" y="673100"/>
                  <a:pt x="2463800" y="546100"/>
                  <a:pt x="2482850" y="419100"/>
                </a:cubicBezTo>
                <a:lnTo>
                  <a:pt x="2489200" y="120650"/>
                </a:lnTo>
                <a:cubicBezTo>
                  <a:pt x="2495550" y="88900"/>
                  <a:pt x="2514600" y="0"/>
                  <a:pt x="25717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53" name="任意多边形: 形状 52"/>
          <p:cNvSpPr/>
          <p:nvPr/>
        </p:nvSpPr>
        <p:spPr>
          <a:xfrm rot="919706">
            <a:off x="10127068" y="2730001"/>
            <a:ext cx="1453412" cy="2906823"/>
          </a:xfrm>
          <a:custGeom>
            <a:avLst/>
            <a:gdLst>
              <a:gd name="connsiteX0" fmla="*/ 742950 w 1035050"/>
              <a:gd name="connsiteY0" fmla="*/ 0 h 2070100"/>
              <a:gd name="connsiteX1" fmla="*/ 812800 w 1035050"/>
              <a:gd name="connsiteY1" fmla="*/ 247650 h 2070100"/>
              <a:gd name="connsiteX2" fmla="*/ 615950 w 1035050"/>
              <a:gd name="connsiteY2" fmla="*/ 571500 h 2070100"/>
              <a:gd name="connsiteX3" fmla="*/ 628650 w 1035050"/>
              <a:gd name="connsiteY3" fmla="*/ 571500 h 2070100"/>
              <a:gd name="connsiteX4" fmla="*/ 768350 w 1035050"/>
              <a:gd name="connsiteY4" fmla="*/ 482600 h 2070100"/>
              <a:gd name="connsiteX5" fmla="*/ 1009650 w 1035050"/>
              <a:gd name="connsiteY5" fmla="*/ 457200 h 2070100"/>
              <a:gd name="connsiteX6" fmla="*/ 1035050 w 1035050"/>
              <a:gd name="connsiteY6" fmla="*/ 457200 h 2070100"/>
              <a:gd name="connsiteX7" fmla="*/ 806450 w 1035050"/>
              <a:gd name="connsiteY7" fmla="*/ 622300 h 2070100"/>
              <a:gd name="connsiteX8" fmla="*/ 622300 w 1035050"/>
              <a:gd name="connsiteY8" fmla="*/ 584200 h 2070100"/>
              <a:gd name="connsiteX9" fmla="*/ 552450 w 1035050"/>
              <a:gd name="connsiteY9" fmla="*/ 800100 h 2070100"/>
              <a:gd name="connsiteX10" fmla="*/ 558800 w 1035050"/>
              <a:gd name="connsiteY10" fmla="*/ 825500 h 2070100"/>
              <a:gd name="connsiteX11" fmla="*/ 857250 w 1035050"/>
              <a:gd name="connsiteY11" fmla="*/ 692150 h 2070100"/>
              <a:gd name="connsiteX12" fmla="*/ 933450 w 1035050"/>
              <a:gd name="connsiteY12" fmla="*/ 704850 h 2070100"/>
              <a:gd name="connsiteX13" fmla="*/ 666750 w 1035050"/>
              <a:gd name="connsiteY13" fmla="*/ 863600 h 2070100"/>
              <a:gd name="connsiteX14" fmla="*/ 552450 w 1035050"/>
              <a:gd name="connsiteY14" fmla="*/ 838200 h 2070100"/>
              <a:gd name="connsiteX15" fmla="*/ 514350 w 1035050"/>
              <a:gd name="connsiteY15" fmla="*/ 1016000 h 2070100"/>
              <a:gd name="connsiteX16" fmla="*/ 520700 w 1035050"/>
              <a:gd name="connsiteY16" fmla="*/ 1079500 h 2070100"/>
              <a:gd name="connsiteX17" fmla="*/ 723900 w 1035050"/>
              <a:gd name="connsiteY17" fmla="*/ 958850 h 2070100"/>
              <a:gd name="connsiteX18" fmla="*/ 882650 w 1035050"/>
              <a:gd name="connsiteY18" fmla="*/ 920750 h 2070100"/>
              <a:gd name="connsiteX19" fmla="*/ 635000 w 1035050"/>
              <a:gd name="connsiteY19" fmla="*/ 1123950 h 2070100"/>
              <a:gd name="connsiteX20" fmla="*/ 508000 w 1035050"/>
              <a:gd name="connsiteY20" fmla="*/ 1104900 h 2070100"/>
              <a:gd name="connsiteX21" fmla="*/ 514350 w 1035050"/>
              <a:gd name="connsiteY21" fmla="*/ 1333500 h 2070100"/>
              <a:gd name="connsiteX22" fmla="*/ 558800 w 1035050"/>
              <a:gd name="connsiteY22" fmla="*/ 1257300 h 2070100"/>
              <a:gd name="connsiteX23" fmla="*/ 800100 w 1035050"/>
              <a:gd name="connsiteY23" fmla="*/ 1174750 h 2070100"/>
              <a:gd name="connsiteX24" fmla="*/ 831850 w 1035050"/>
              <a:gd name="connsiteY24" fmla="*/ 1174750 h 2070100"/>
              <a:gd name="connsiteX25" fmla="*/ 520700 w 1035050"/>
              <a:gd name="connsiteY25" fmla="*/ 1397000 h 2070100"/>
              <a:gd name="connsiteX26" fmla="*/ 514350 w 1035050"/>
              <a:gd name="connsiteY26" fmla="*/ 1441450 h 2070100"/>
              <a:gd name="connsiteX27" fmla="*/ 533400 w 1035050"/>
              <a:gd name="connsiteY27" fmla="*/ 1638300 h 2070100"/>
              <a:gd name="connsiteX28" fmla="*/ 539750 w 1035050"/>
              <a:gd name="connsiteY28" fmla="*/ 1631950 h 2070100"/>
              <a:gd name="connsiteX29" fmla="*/ 844550 w 1035050"/>
              <a:gd name="connsiteY29" fmla="*/ 1384300 h 2070100"/>
              <a:gd name="connsiteX30" fmla="*/ 844550 w 1035050"/>
              <a:gd name="connsiteY30" fmla="*/ 1422400 h 2070100"/>
              <a:gd name="connsiteX31" fmla="*/ 539750 w 1035050"/>
              <a:gd name="connsiteY31" fmla="*/ 1714500 h 2070100"/>
              <a:gd name="connsiteX32" fmla="*/ 577850 w 1035050"/>
              <a:gd name="connsiteY32" fmla="*/ 2032000 h 2070100"/>
              <a:gd name="connsiteX33" fmla="*/ 571500 w 1035050"/>
              <a:gd name="connsiteY33" fmla="*/ 2070100 h 2070100"/>
              <a:gd name="connsiteX34" fmla="*/ 552450 w 1035050"/>
              <a:gd name="connsiteY34" fmla="*/ 2070100 h 2070100"/>
              <a:gd name="connsiteX35" fmla="*/ 508000 w 1035050"/>
              <a:gd name="connsiteY35" fmla="*/ 1701800 h 2070100"/>
              <a:gd name="connsiteX36" fmla="*/ 412750 w 1035050"/>
              <a:gd name="connsiteY36" fmla="*/ 1708150 h 2070100"/>
              <a:gd name="connsiteX37" fmla="*/ 0 w 1035050"/>
              <a:gd name="connsiteY37" fmla="*/ 1365250 h 2070100"/>
              <a:gd name="connsiteX38" fmla="*/ 120650 w 1035050"/>
              <a:gd name="connsiteY38" fmla="*/ 1422400 h 2070100"/>
              <a:gd name="connsiteX39" fmla="*/ 311150 w 1035050"/>
              <a:gd name="connsiteY39" fmla="*/ 1454150 h 2070100"/>
              <a:gd name="connsiteX40" fmla="*/ 495300 w 1035050"/>
              <a:gd name="connsiteY40" fmla="*/ 1657350 h 2070100"/>
              <a:gd name="connsiteX41" fmla="*/ 501650 w 1035050"/>
              <a:gd name="connsiteY41" fmla="*/ 1625600 h 2070100"/>
              <a:gd name="connsiteX42" fmla="*/ 482600 w 1035050"/>
              <a:gd name="connsiteY42" fmla="*/ 1377950 h 2070100"/>
              <a:gd name="connsiteX43" fmla="*/ 355600 w 1035050"/>
              <a:gd name="connsiteY43" fmla="*/ 1377950 h 2070100"/>
              <a:gd name="connsiteX44" fmla="*/ 82550 w 1035050"/>
              <a:gd name="connsiteY44" fmla="*/ 1111250 h 2070100"/>
              <a:gd name="connsiteX45" fmla="*/ 82550 w 1035050"/>
              <a:gd name="connsiteY45" fmla="*/ 1066800 h 2070100"/>
              <a:gd name="connsiteX46" fmla="*/ 476250 w 1035050"/>
              <a:gd name="connsiteY46" fmla="*/ 1314450 h 2070100"/>
              <a:gd name="connsiteX47" fmla="*/ 488950 w 1035050"/>
              <a:gd name="connsiteY47" fmla="*/ 1111250 h 2070100"/>
              <a:gd name="connsiteX48" fmla="*/ 190500 w 1035050"/>
              <a:gd name="connsiteY48" fmla="*/ 831850 h 2070100"/>
              <a:gd name="connsiteX49" fmla="*/ 203200 w 1035050"/>
              <a:gd name="connsiteY49" fmla="*/ 730250 h 2070100"/>
              <a:gd name="connsiteX50" fmla="*/ 336550 w 1035050"/>
              <a:gd name="connsiteY50" fmla="*/ 863600 h 2070100"/>
              <a:gd name="connsiteX51" fmla="*/ 425450 w 1035050"/>
              <a:gd name="connsiteY51" fmla="*/ 933450 h 2070100"/>
              <a:gd name="connsiteX52" fmla="*/ 488950 w 1035050"/>
              <a:gd name="connsiteY52" fmla="*/ 1066800 h 2070100"/>
              <a:gd name="connsiteX53" fmla="*/ 533400 w 1035050"/>
              <a:gd name="connsiteY53" fmla="*/ 838200 h 2070100"/>
              <a:gd name="connsiteX54" fmla="*/ 209550 w 1035050"/>
              <a:gd name="connsiteY54" fmla="*/ 552450 h 2070100"/>
              <a:gd name="connsiteX55" fmla="*/ 241300 w 1035050"/>
              <a:gd name="connsiteY55" fmla="*/ 438150 h 2070100"/>
              <a:gd name="connsiteX56" fmla="*/ 431800 w 1035050"/>
              <a:gd name="connsiteY56" fmla="*/ 622300 h 2070100"/>
              <a:gd name="connsiteX57" fmla="*/ 527050 w 1035050"/>
              <a:gd name="connsiteY57" fmla="*/ 825500 h 2070100"/>
              <a:gd name="connsiteX58" fmla="*/ 603250 w 1035050"/>
              <a:gd name="connsiteY58" fmla="*/ 590550 h 2070100"/>
              <a:gd name="connsiteX59" fmla="*/ 406400 w 1035050"/>
              <a:gd name="connsiteY59" fmla="*/ 393700 h 2070100"/>
              <a:gd name="connsiteX60" fmla="*/ 425450 w 1035050"/>
              <a:gd name="connsiteY60" fmla="*/ 266700 h 2070100"/>
              <a:gd name="connsiteX61" fmla="*/ 546100 w 1035050"/>
              <a:gd name="connsiteY61" fmla="*/ 393700 h 2070100"/>
              <a:gd name="connsiteX62" fmla="*/ 609600 w 1035050"/>
              <a:gd name="connsiteY62" fmla="*/ 565150 h 2070100"/>
              <a:gd name="connsiteX63" fmla="*/ 615950 w 1035050"/>
              <a:gd name="connsiteY63" fmla="*/ 546100 h 2070100"/>
              <a:gd name="connsiteX64" fmla="*/ 596900 w 1035050"/>
              <a:gd name="connsiteY64" fmla="*/ 457200 h 2070100"/>
              <a:gd name="connsiteX65" fmla="*/ 596900 w 1035050"/>
              <a:gd name="connsiteY65" fmla="*/ 304800 h 2070100"/>
              <a:gd name="connsiteX66" fmla="*/ 742950 w 1035050"/>
              <a:gd name="connsiteY66" fmla="*/ 0 h 207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035050" h="2070100">
                <a:moveTo>
                  <a:pt x="742950" y="0"/>
                </a:moveTo>
                <a:cubicBezTo>
                  <a:pt x="774700" y="50800"/>
                  <a:pt x="812800" y="190500"/>
                  <a:pt x="812800" y="247650"/>
                </a:cubicBezTo>
                <a:cubicBezTo>
                  <a:pt x="812800" y="361950"/>
                  <a:pt x="717550" y="469900"/>
                  <a:pt x="615950" y="571500"/>
                </a:cubicBezTo>
                <a:cubicBezTo>
                  <a:pt x="615950" y="571500"/>
                  <a:pt x="622300" y="577850"/>
                  <a:pt x="628650" y="571500"/>
                </a:cubicBezTo>
                <a:cubicBezTo>
                  <a:pt x="673100" y="533400"/>
                  <a:pt x="730250" y="488950"/>
                  <a:pt x="768350" y="482600"/>
                </a:cubicBezTo>
                <a:cubicBezTo>
                  <a:pt x="838200" y="469900"/>
                  <a:pt x="990600" y="457200"/>
                  <a:pt x="1009650" y="457200"/>
                </a:cubicBezTo>
                <a:lnTo>
                  <a:pt x="1035050" y="457200"/>
                </a:lnTo>
                <a:cubicBezTo>
                  <a:pt x="996950" y="577850"/>
                  <a:pt x="889000" y="622300"/>
                  <a:pt x="806450" y="622300"/>
                </a:cubicBezTo>
                <a:cubicBezTo>
                  <a:pt x="793750" y="622300"/>
                  <a:pt x="685800" y="590550"/>
                  <a:pt x="622300" y="584200"/>
                </a:cubicBezTo>
                <a:cubicBezTo>
                  <a:pt x="596900" y="654050"/>
                  <a:pt x="571500" y="730250"/>
                  <a:pt x="552450" y="800100"/>
                </a:cubicBezTo>
                <a:lnTo>
                  <a:pt x="558800" y="825500"/>
                </a:lnTo>
                <a:cubicBezTo>
                  <a:pt x="647700" y="723900"/>
                  <a:pt x="755650" y="692150"/>
                  <a:pt x="857250" y="692150"/>
                </a:cubicBezTo>
                <a:cubicBezTo>
                  <a:pt x="869950" y="692150"/>
                  <a:pt x="908050" y="698500"/>
                  <a:pt x="933450" y="704850"/>
                </a:cubicBezTo>
                <a:cubicBezTo>
                  <a:pt x="850900" y="819150"/>
                  <a:pt x="762000" y="863600"/>
                  <a:pt x="666750" y="863600"/>
                </a:cubicBezTo>
                <a:cubicBezTo>
                  <a:pt x="647700" y="863600"/>
                  <a:pt x="590550" y="850900"/>
                  <a:pt x="552450" y="838200"/>
                </a:cubicBezTo>
                <a:cubicBezTo>
                  <a:pt x="533400" y="895350"/>
                  <a:pt x="527050" y="958850"/>
                  <a:pt x="514350" y="1016000"/>
                </a:cubicBezTo>
                <a:lnTo>
                  <a:pt x="520700" y="1079500"/>
                </a:lnTo>
                <a:cubicBezTo>
                  <a:pt x="558800" y="984250"/>
                  <a:pt x="647700" y="958850"/>
                  <a:pt x="723900" y="958850"/>
                </a:cubicBezTo>
                <a:cubicBezTo>
                  <a:pt x="774700" y="958850"/>
                  <a:pt x="831850" y="939800"/>
                  <a:pt x="882650" y="920750"/>
                </a:cubicBezTo>
                <a:cubicBezTo>
                  <a:pt x="857250" y="1079500"/>
                  <a:pt x="742950" y="1123950"/>
                  <a:pt x="635000" y="1123950"/>
                </a:cubicBezTo>
                <a:cubicBezTo>
                  <a:pt x="615950" y="1123950"/>
                  <a:pt x="552450" y="1117600"/>
                  <a:pt x="508000" y="1104900"/>
                </a:cubicBezTo>
                <a:lnTo>
                  <a:pt x="514350" y="1333500"/>
                </a:lnTo>
                <a:cubicBezTo>
                  <a:pt x="527050" y="1308100"/>
                  <a:pt x="539750" y="1282700"/>
                  <a:pt x="558800" y="1257300"/>
                </a:cubicBezTo>
                <a:cubicBezTo>
                  <a:pt x="590550" y="1206500"/>
                  <a:pt x="736600" y="1174750"/>
                  <a:pt x="800100" y="1174750"/>
                </a:cubicBezTo>
                <a:lnTo>
                  <a:pt x="831850" y="1174750"/>
                </a:lnTo>
                <a:cubicBezTo>
                  <a:pt x="819150" y="1339850"/>
                  <a:pt x="641350" y="1422400"/>
                  <a:pt x="520700" y="1397000"/>
                </a:cubicBezTo>
                <a:cubicBezTo>
                  <a:pt x="514350" y="1409700"/>
                  <a:pt x="514350" y="1422400"/>
                  <a:pt x="514350" y="1441450"/>
                </a:cubicBezTo>
                <a:cubicBezTo>
                  <a:pt x="514350" y="1454150"/>
                  <a:pt x="527050" y="1574800"/>
                  <a:pt x="533400" y="1638300"/>
                </a:cubicBezTo>
                <a:cubicBezTo>
                  <a:pt x="533400" y="1638300"/>
                  <a:pt x="539750" y="1638300"/>
                  <a:pt x="539750" y="1631950"/>
                </a:cubicBezTo>
                <a:cubicBezTo>
                  <a:pt x="552450" y="1504950"/>
                  <a:pt x="736600" y="1403350"/>
                  <a:pt x="844550" y="1384300"/>
                </a:cubicBezTo>
                <a:lnTo>
                  <a:pt x="844550" y="1422400"/>
                </a:lnTo>
                <a:cubicBezTo>
                  <a:pt x="831850" y="1549400"/>
                  <a:pt x="685800" y="1739900"/>
                  <a:pt x="539750" y="1714500"/>
                </a:cubicBezTo>
                <a:lnTo>
                  <a:pt x="577850" y="2032000"/>
                </a:lnTo>
                <a:lnTo>
                  <a:pt x="571500" y="2070100"/>
                </a:lnTo>
                <a:lnTo>
                  <a:pt x="552450" y="2070100"/>
                </a:lnTo>
                <a:lnTo>
                  <a:pt x="508000" y="1701800"/>
                </a:lnTo>
                <a:cubicBezTo>
                  <a:pt x="476250" y="1701800"/>
                  <a:pt x="431800" y="1708150"/>
                  <a:pt x="412750" y="1708150"/>
                </a:cubicBezTo>
                <a:cubicBezTo>
                  <a:pt x="241300" y="1708150"/>
                  <a:pt x="38100" y="1600200"/>
                  <a:pt x="0" y="1365250"/>
                </a:cubicBezTo>
                <a:cubicBezTo>
                  <a:pt x="38100" y="1384300"/>
                  <a:pt x="76200" y="1416050"/>
                  <a:pt x="120650" y="1422400"/>
                </a:cubicBezTo>
                <a:cubicBezTo>
                  <a:pt x="177800" y="1441450"/>
                  <a:pt x="241300" y="1441450"/>
                  <a:pt x="311150" y="1454150"/>
                </a:cubicBezTo>
                <a:cubicBezTo>
                  <a:pt x="381000" y="1466850"/>
                  <a:pt x="469900" y="1581150"/>
                  <a:pt x="495300" y="1657350"/>
                </a:cubicBezTo>
                <a:cubicBezTo>
                  <a:pt x="501650" y="1651000"/>
                  <a:pt x="501650" y="1644650"/>
                  <a:pt x="501650" y="1625600"/>
                </a:cubicBezTo>
                <a:cubicBezTo>
                  <a:pt x="501650" y="1612900"/>
                  <a:pt x="488950" y="1466850"/>
                  <a:pt x="482600" y="1377950"/>
                </a:cubicBezTo>
                <a:lnTo>
                  <a:pt x="355600" y="1377950"/>
                </a:lnTo>
                <a:cubicBezTo>
                  <a:pt x="196850" y="1365250"/>
                  <a:pt x="82550" y="1244600"/>
                  <a:pt x="82550" y="1111250"/>
                </a:cubicBezTo>
                <a:lnTo>
                  <a:pt x="82550" y="1066800"/>
                </a:lnTo>
                <a:cubicBezTo>
                  <a:pt x="190500" y="1200150"/>
                  <a:pt x="361950" y="1155700"/>
                  <a:pt x="476250" y="1314450"/>
                </a:cubicBezTo>
                <a:lnTo>
                  <a:pt x="488950" y="1111250"/>
                </a:lnTo>
                <a:cubicBezTo>
                  <a:pt x="285750" y="1073150"/>
                  <a:pt x="190500" y="996950"/>
                  <a:pt x="190500" y="831850"/>
                </a:cubicBezTo>
                <a:cubicBezTo>
                  <a:pt x="190500" y="819150"/>
                  <a:pt x="196850" y="762000"/>
                  <a:pt x="203200" y="730250"/>
                </a:cubicBezTo>
                <a:cubicBezTo>
                  <a:pt x="241300" y="774700"/>
                  <a:pt x="279400" y="825500"/>
                  <a:pt x="336550" y="863600"/>
                </a:cubicBezTo>
                <a:cubicBezTo>
                  <a:pt x="361950" y="889000"/>
                  <a:pt x="400050" y="901700"/>
                  <a:pt x="425450" y="933450"/>
                </a:cubicBezTo>
                <a:cubicBezTo>
                  <a:pt x="463550" y="971550"/>
                  <a:pt x="476250" y="1022350"/>
                  <a:pt x="488950" y="1066800"/>
                </a:cubicBezTo>
                <a:cubicBezTo>
                  <a:pt x="501650" y="990600"/>
                  <a:pt x="514350" y="914400"/>
                  <a:pt x="533400" y="838200"/>
                </a:cubicBezTo>
                <a:cubicBezTo>
                  <a:pt x="381000" y="762000"/>
                  <a:pt x="209550" y="723900"/>
                  <a:pt x="209550" y="552450"/>
                </a:cubicBezTo>
                <a:cubicBezTo>
                  <a:pt x="209550" y="533400"/>
                  <a:pt x="222250" y="476250"/>
                  <a:pt x="241300" y="438150"/>
                </a:cubicBezTo>
                <a:cubicBezTo>
                  <a:pt x="266700" y="514350"/>
                  <a:pt x="381000" y="571500"/>
                  <a:pt x="431800" y="622300"/>
                </a:cubicBezTo>
                <a:cubicBezTo>
                  <a:pt x="482600" y="673100"/>
                  <a:pt x="501650" y="755650"/>
                  <a:pt x="527050" y="825500"/>
                </a:cubicBezTo>
                <a:cubicBezTo>
                  <a:pt x="552450" y="749300"/>
                  <a:pt x="577850" y="666750"/>
                  <a:pt x="603250" y="590550"/>
                </a:cubicBezTo>
                <a:cubicBezTo>
                  <a:pt x="438150" y="514350"/>
                  <a:pt x="406400" y="508000"/>
                  <a:pt x="406400" y="393700"/>
                </a:cubicBezTo>
                <a:cubicBezTo>
                  <a:pt x="406400" y="381000"/>
                  <a:pt x="412750" y="311150"/>
                  <a:pt x="425450" y="266700"/>
                </a:cubicBezTo>
                <a:cubicBezTo>
                  <a:pt x="450850" y="304800"/>
                  <a:pt x="508000" y="349250"/>
                  <a:pt x="546100" y="393700"/>
                </a:cubicBezTo>
                <a:cubicBezTo>
                  <a:pt x="596900" y="444500"/>
                  <a:pt x="584200" y="508000"/>
                  <a:pt x="609600" y="565150"/>
                </a:cubicBezTo>
                <a:cubicBezTo>
                  <a:pt x="615950" y="558800"/>
                  <a:pt x="615950" y="565150"/>
                  <a:pt x="615950" y="546100"/>
                </a:cubicBezTo>
                <a:cubicBezTo>
                  <a:pt x="615950" y="533400"/>
                  <a:pt x="596900" y="469900"/>
                  <a:pt x="596900" y="457200"/>
                </a:cubicBezTo>
                <a:lnTo>
                  <a:pt x="596900" y="304800"/>
                </a:lnTo>
                <a:cubicBezTo>
                  <a:pt x="628650" y="203200"/>
                  <a:pt x="723900" y="101600"/>
                  <a:pt x="742950" y="0"/>
                </a:cubicBezTo>
                <a:close/>
              </a:path>
            </a:pathLst>
          </a:custGeom>
          <a:noFill/>
          <a:ln>
            <a:solidFill>
              <a:srgbClr val="D4BDA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202" name="任意多边形: 形状 201"/>
          <p:cNvSpPr/>
          <p:nvPr/>
        </p:nvSpPr>
        <p:spPr>
          <a:xfrm>
            <a:off x="0" y="2051794"/>
            <a:ext cx="2129912" cy="4806206"/>
          </a:xfrm>
          <a:custGeom>
            <a:avLst/>
            <a:gdLst>
              <a:gd name="connsiteX0" fmla="*/ 340573 w 2129912"/>
              <a:gd name="connsiteY0" fmla="*/ 9 h 4806206"/>
              <a:gd name="connsiteX1" fmla="*/ 607268 w 2129912"/>
              <a:gd name="connsiteY1" fmla="*/ 53497 h 4806206"/>
              <a:gd name="connsiteX2" fmla="*/ 700018 w 2129912"/>
              <a:gd name="connsiteY2" fmla="*/ 569522 h 4806206"/>
              <a:gd name="connsiteX3" fmla="*/ 583699 w 2129912"/>
              <a:gd name="connsiteY3" fmla="*/ 1101767 h 4806206"/>
              <a:gd name="connsiteX4" fmla="*/ 620855 w 2129912"/>
              <a:gd name="connsiteY4" fmla="*/ 1701078 h 4806206"/>
              <a:gd name="connsiteX5" fmla="*/ 1246481 w 2129912"/>
              <a:gd name="connsiteY5" fmla="*/ 2083601 h 4806206"/>
              <a:gd name="connsiteX6" fmla="*/ 1394898 w 2129912"/>
              <a:gd name="connsiteY6" fmla="*/ 2873668 h 4806206"/>
              <a:gd name="connsiteX7" fmla="*/ 1402858 w 2129912"/>
              <a:gd name="connsiteY7" fmla="*/ 3697398 h 4806206"/>
              <a:gd name="connsiteX8" fmla="*/ 1708552 w 2129912"/>
              <a:gd name="connsiteY8" fmla="*/ 4030958 h 4806206"/>
              <a:gd name="connsiteX9" fmla="*/ 2036333 w 2129912"/>
              <a:gd name="connsiteY9" fmla="*/ 4345408 h 4806206"/>
              <a:gd name="connsiteX10" fmla="*/ 2098945 w 2129912"/>
              <a:gd name="connsiteY10" fmla="*/ 4777054 h 4806206"/>
              <a:gd name="connsiteX11" fmla="*/ 2081364 w 2129912"/>
              <a:gd name="connsiteY11" fmla="*/ 4806206 h 4806206"/>
              <a:gd name="connsiteX12" fmla="*/ 1361051 w 2129912"/>
              <a:gd name="connsiteY12" fmla="*/ 4806206 h 4806206"/>
              <a:gd name="connsiteX13" fmla="*/ 1360127 w 2129912"/>
              <a:gd name="connsiteY13" fmla="*/ 4804706 h 4806206"/>
              <a:gd name="connsiteX14" fmla="*/ 1242515 w 2129912"/>
              <a:gd name="connsiteY14" fmla="*/ 4403379 h 4806206"/>
              <a:gd name="connsiteX15" fmla="*/ 757851 w 2129912"/>
              <a:gd name="connsiteY15" fmla="*/ 4174389 h 4806206"/>
              <a:gd name="connsiteX16" fmla="*/ 289201 w 2129912"/>
              <a:gd name="connsiteY16" fmla="*/ 4035525 h 4806206"/>
              <a:gd name="connsiteX17" fmla="*/ 223074 w 2129912"/>
              <a:gd name="connsiteY17" fmla="*/ 3875561 h 4806206"/>
              <a:gd name="connsiteX18" fmla="*/ 199626 w 2129912"/>
              <a:gd name="connsiteY18" fmla="*/ 3508204 h 4806206"/>
              <a:gd name="connsiteX19" fmla="*/ 354868 w 2129912"/>
              <a:gd name="connsiteY19" fmla="*/ 2814443 h 4806206"/>
              <a:gd name="connsiteX20" fmla="*/ 168651 w 2129912"/>
              <a:gd name="connsiteY20" fmla="*/ 2162274 h 4806206"/>
              <a:gd name="connsiteX21" fmla="*/ 64343 w 2129912"/>
              <a:gd name="connsiteY21" fmla="*/ 2097361 h 4806206"/>
              <a:gd name="connsiteX22" fmla="*/ 1 w 2129912"/>
              <a:gd name="connsiteY22" fmla="*/ 2066631 h 4806206"/>
              <a:gd name="connsiteX23" fmla="*/ 1 w 2129912"/>
              <a:gd name="connsiteY23" fmla="*/ 1860242 h 4806206"/>
              <a:gd name="connsiteX24" fmla="*/ 0 w 2129912"/>
              <a:gd name="connsiteY24" fmla="*/ 1860241 h 4806206"/>
              <a:gd name="connsiteX25" fmla="*/ 0 w 2129912"/>
              <a:gd name="connsiteY25" fmla="*/ 281616 h 4806206"/>
              <a:gd name="connsiteX26" fmla="*/ 1 w 2129912"/>
              <a:gd name="connsiteY26" fmla="*/ 281612 h 4806206"/>
              <a:gd name="connsiteX27" fmla="*/ 1 w 2129912"/>
              <a:gd name="connsiteY27" fmla="*/ 2324 h 4806206"/>
              <a:gd name="connsiteX28" fmla="*/ 62269 w 2129912"/>
              <a:gd name="connsiteY28" fmla="*/ 10 h 4806206"/>
              <a:gd name="connsiteX29" fmla="*/ 201495 w 2129912"/>
              <a:gd name="connsiteY29" fmla="*/ 7548 h 4806206"/>
              <a:gd name="connsiteX30" fmla="*/ 216243 w 2129912"/>
              <a:gd name="connsiteY30" fmla="*/ 11082 h 4806206"/>
              <a:gd name="connsiteX31" fmla="*/ 244377 w 2129912"/>
              <a:gd name="connsiteY31" fmla="*/ 3584 h 4806206"/>
              <a:gd name="connsiteX32" fmla="*/ 340573 w 2129912"/>
              <a:gd name="connsiteY32" fmla="*/ 9 h 480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129912" h="4806206">
                <a:moveTo>
                  <a:pt x="340573" y="9"/>
                </a:moveTo>
                <a:cubicBezTo>
                  <a:pt x="432662" y="179"/>
                  <a:pt x="530855" y="2111"/>
                  <a:pt x="607268" y="53497"/>
                </a:cubicBezTo>
                <a:cubicBezTo>
                  <a:pt x="761866" y="157455"/>
                  <a:pt x="739799" y="387523"/>
                  <a:pt x="700018" y="569522"/>
                </a:cubicBezTo>
                <a:cubicBezTo>
                  <a:pt x="661253" y="746937"/>
                  <a:pt x="622483" y="924352"/>
                  <a:pt x="583699" y="1101767"/>
                </a:cubicBezTo>
                <a:cubicBezTo>
                  <a:pt x="539612" y="1303507"/>
                  <a:pt x="500676" y="1533153"/>
                  <a:pt x="620855" y="1701078"/>
                </a:cubicBezTo>
                <a:cubicBezTo>
                  <a:pt x="764643" y="1901986"/>
                  <a:pt x="1065555" y="1915372"/>
                  <a:pt x="1246481" y="2083601"/>
                </a:cubicBezTo>
                <a:cubicBezTo>
                  <a:pt x="1451423" y="2274178"/>
                  <a:pt x="1443127" y="2598015"/>
                  <a:pt x="1394898" y="2873668"/>
                </a:cubicBezTo>
                <a:cubicBezTo>
                  <a:pt x="1346669" y="3149339"/>
                  <a:pt x="1276874" y="3447505"/>
                  <a:pt x="1402858" y="3697398"/>
                </a:cubicBezTo>
                <a:cubicBezTo>
                  <a:pt x="1471297" y="3833145"/>
                  <a:pt x="1589933" y="3935860"/>
                  <a:pt x="1708552" y="4030958"/>
                </a:cubicBezTo>
                <a:cubicBezTo>
                  <a:pt x="1827187" y="4126034"/>
                  <a:pt x="1951020" y="4219567"/>
                  <a:pt x="2036333" y="4345408"/>
                </a:cubicBezTo>
                <a:cubicBezTo>
                  <a:pt x="2121642" y="4471249"/>
                  <a:pt x="2162483" y="4638928"/>
                  <a:pt x="2098945" y="4777054"/>
                </a:cubicBezTo>
                <a:lnTo>
                  <a:pt x="2081364" y="4806206"/>
                </a:lnTo>
                <a:lnTo>
                  <a:pt x="1361051" y="4806206"/>
                </a:lnTo>
                <a:lnTo>
                  <a:pt x="1360127" y="4804706"/>
                </a:lnTo>
                <a:cubicBezTo>
                  <a:pt x="1303842" y="4686281"/>
                  <a:pt x="1309603" y="4523811"/>
                  <a:pt x="1242515" y="4403379"/>
                </a:cubicBezTo>
                <a:cubicBezTo>
                  <a:pt x="1151621" y="4240226"/>
                  <a:pt x="944376" y="4183897"/>
                  <a:pt x="757851" y="4174389"/>
                </a:cubicBezTo>
                <a:cubicBezTo>
                  <a:pt x="589286" y="4165803"/>
                  <a:pt x="391536" y="4169819"/>
                  <a:pt x="289201" y="4035525"/>
                </a:cubicBezTo>
                <a:cubicBezTo>
                  <a:pt x="253946" y="3989291"/>
                  <a:pt x="236035" y="3932261"/>
                  <a:pt x="223074" y="3875561"/>
                </a:cubicBezTo>
                <a:cubicBezTo>
                  <a:pt x="195641" y="3755427"/>
                  <a:pt x="187681" y="3630856"/>
                  <a:pt x="199626" y="3508204"/>
                </a:cubicBezTo>
                <a:cubicBezTo>
                  <a:pt x="222618" y="3272113"/>
                  <a:pt x="317864" y="3048754"/>
                  <a:pt x="354868" y="2814443"/>
                </a:cubicBezTo>
                <a:cubicBezTo>
                  <a:pt x="391871" y="2580131"/>
                  <a:pt x="354912" y="2309156"/>
                  <a:pt x="168651" y="2162274"/>
                </a:cubicBezTo>
                <a:cubicBezTo>
                  <a:pt x="136558" y="2136966"/>
                  <a:pt x="101102" y="2116217"/>
                  <a:pt x="64343" y="2097361"/>
                </a:cubicBezTo>
                <a:lnTo>
                  <a:pt x="1" y="2066631"/>
                </a:lnTo>
                <a:lnTo>
                  <a:pt x="1" y="1860242"/>
                </a:lnTo>
                <a:lnTo>
                  <a:pt x="0" y="1860241"/>
                </a:lnTo>
                <a:lnTo>
                  <a:pt x="0" y="281616"/>
                </a:lnTo>
                <a:lnTo>
                  <a:pt x="1" y="281612"/>
                </a:lnTo>
                <a:lnTo>
                  <a:pt x="1" y="2324"/>
                </a:lnTo>
                <a:lnTo>
                  <a:pt x="62269" y="10"/>
                </a:lnTo>
                <a:cubicBezTo>
                  <a:pt x="108314" y="95"/>
                  <a:pt x="155884" y="621"/>
                  <a:pt x="201495" y="7548"/>
                </a:cubicBezTo>
                <a:lnTo>
                  <a:pt x="216243" y="11082"/>
                </a:lnTo>
                <a:lnTo>
                  <a:pt x="244377" y="3584"/>
                </a:lnTo>
                <a:cubicBezTo>
                  <a:pt x="276130" y="36"/>
                  <a:pt x="308668" y="-45"/>
                  <a:pt x="340573" y="9"/>
                </a:cubicBezTo>
                <a:close/>
              </a:path>
            </a:pathLst>
          </a:custGeom>
          <a:solidFill>
            <a:srgbClr val="D4BDA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04" name="任意多边形: 形状 203"/>
          <p:cNvSpPr/>
          <p:nvPr/>
        </p:nvSpPr>
        <p:spPr>
          <a:xfrm>
            <a:off x="1573807" y="5253389"/>
            <a:ext cx="653314" cy="593037"/>
          </a:xfrm>
          <a:custGeom>
            <a:avLst/>
            <a:gdLst>
              <a:gd name="connsiteX0" fmla="*/ 33753 w 146081"/>
              <a:gd name="connsiteY0" fmla="*/ 93373 h 132603"/>
              <a:gd name="connsiteX1" fmla="*/ 413 w 146081"/>
              <a:gd name="connsiteY1" fmla="*/ 34559 h 132603"/>
              <a:gd name="connsiteX2" fmla="*/ 3200 w 146081"/>
              <a:gd name="connsiteY2" fmla="*/ 24923 h 132603"/>
              <a:gd name="connsiteX3" fmla="*/ 58939 w 146081"/>
              <a:gd name="connsiteY3" fmla="*/ 1239 h 132603"/>
              <a:gd name="connsiteX4" fmla="*/ 113676 w 146081"/>
              <a:gd name="connsiteY4" fmla="*/ 35683 h 132603"/>
              <a:gd name="connsiteX5" fmla="*/ 145113 w 146081"/>
              <a:gd name="connsiteY5" fmla="*/ 104287 h 132603"/>
              <a:gd name="connsiteX6" fmla="*/ 105385 w 146081"/>
              <a:gd name="connsiteY6" fmla="*/ 132405 h 132603"/>
              <a:gd name="connsiteX7" fmla="*/ 64525 w 146081"/>
              <a:gd name="connsiteY7" fmla="*/ 116988 h 132603"/>
              <a:gd name="connsiteX8" fmla="*/ 33753 w 146081"/>
              <a:gd name="connsiteY8" fmla="*/ 93373 h 13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81" h="132603">
                <a:moveTo>
                  <a:pt x="33753" y="93373"/>
                </a:moveTo>
                <a:cubicBezTo>
                  <a:pt x="15596" y="78295"/>
                  <a:pt x="-3023" y="57907"/>
                  <a:pt x="413" y="34559"/>
                </a:cubicBezTo>
                <a:cubicBezTo>
                  <a:pt x="900" y="31243"/>
                  <a:pt x="1843" y="27992"/>
                  <a:pt x="3200" y="24923"/>
                </a:cubicBezTo>
                <a:cubicBezTo>
                  <a:pt x="12054" y="4942"/>
                  <a:pt x="37573" y="-3366"/>
                  <a:pt x="58939" y="1239"/>
                </a:cubicBezTo>
                <a:cubicBezTo>
                  <a:pt x="80305" y="5841"/>
                  <a:pt x="98092" y="20359"/>
                  <a:pt x="113676" y="35683"/>
                </a:cubicBezTo>
                <a:cubicBezTo>
                  <a:pt x="132416" y="54110"/>
                  <a:pt x="150511" y="78566"/>
                  <a:pt x="145113" y="104287"/>
                </a:cubicBezTo>
                <a:cubicBezTo>
                  <a:pt x="134353" y="116988"/>
                  <a:pt x="121937" y="130608"/>
                  <a:pt x="105385" y="132405"/>
                </a:cubicBezTo>
                <a:cubicBezTo>
                  <a:pt x="90575" y="134013"/>
                  <a:pt x="76684" y="125595"/>
                  <a:pt x="64525" y="116988"/>
                </a:cubicBezTo>
                <a:cubicBezTo>
                  <a:pt x="53974" y="109516"/>
                  <a:pt x="43704" y="101636"/>
                  <a:pt x="33753" y="93373"/>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5" name="任意多边形: 形状 204"/>
          <p:cNvSpPr/>
          <p:nvPr/>
        </p:nvSpPr>
        <p:spPr>
          <a:xfrm>
            <a:off x="2666625" y="6404926"/>
            <a:ext cx="1220416" cy="800175"/>
          </a:xfrm>
          <a:custGeom>
            <a:avLst/>
            <a:gdLst>
              <a:gd name="connsiteX0" fmla="*/ 111 w 272885"/>
              <a:gd name="connsiteY0" fmla="*/ 142800 h 178919"/>
              <a:gd name="connsiteX1" fmla="*/ 8677 w 272885"/>
              <a:gd name="connsiteY1" fmla="*/ 117686 h 178919"/>
              <a:gd name="connsiteX2" fmla="*/ 56583 w 272885"/>
              <a:gd name="connsiteY2" fmla="*/ 57233 h 178919"/>
              <a:gd name="connsiteX3" fmla="*/ 143649 w 272885"/>
              <a:gd name="connsiteY3" fmla="*/ 3031 h 178919"/>
              <a:gd name="connsiteX4" fmla="*/ 239136 w 272885"/>
              <a:gd name="connsiteY4" fmla="*/ 28745 h 178919"/>
              <a:gd name="connsiteX5" fmla="*/ 256573 w 272885"/>
              <a:gd name="connsiteY5" fmla="*/ 56173 h 178919"/>
              <a:gd name="connsiteX6" fmla="*/ 272693 w 272885"/>
              <a:gd name="connsiteY6" fmla="*/ 105777 h 178919"/>
              <a:gd name="connsiteX7" fmla="*/ 255836 w 272885"/>
              <a:gd name="connsiteY7" fmla="*/ 153584 h 178919"/>
              <a:gd name="connsiteX8" fmla="*/ 215456 w 272885"/>
              <a:gd name="connsiteY8" fmla="*/ 170043 h 178919"/>
              <a:gd name="connsiteX9" fmla="*/ 41019 w 272885"/>
              <a:gd name="connsiteY9" fmla="*/ 171868 h 178919"/>
              <a:gd name="connsiteX10" fmla="*/ 111 w 272885"/>
              <a:gd name="connsiteY10" fmla="*/ 142800 h 178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2885" h="178919">
                <a:moveTo>
                  <a:pt x="111" y="142800"/>
                </a:moveTo>
                <a:cubicBezTo>
                  <a:pt x="-784" y="133830"/>
                  <a:pt x="3883" y="125322"/>
                  <a:pt x="8677" y="117686"/>
                </a:cubicBezTo>
                <a:cubicBezTo>
                  <a:pt x="22379" y="95871"/>
                  <a:pt x="38475" y="75557"/>
                  <a:pt x="56583" y="57233"/>
                </a:cubicBezTo>
                <a:cubicBezTo>
                  <a:pt x="80929" y="32592"/>
                  <a:pt x="109955" y="11065"/>
                  <a:pt x="143649" y="3031"/>
                </a:cubicBezTo>
                <a:cubicBezTo>
                  <a:pt x="177346" y="-5004"/>
                  <a:pt x="216268" y="2725"/>
                  <a:pt x="239136" y="28745"/>
                </a:cubicBezTo>
                <a:cubicBezTo>
                  <a:pt x="246310" y="36906"/>
                  <a:pt x="251673" y="46476"/>
                  <a:pt x="256573" y="56173"/>
                </a:cubicBezTo>
                <a:cubicBezTo>
                  <a:pt x="264466" y="71792"/>
                  <a:pt x="271403" y="88320"/>
                  <a:pt x="272693" y="105777"/>
                </a:cubicBezTo>
                <a:cubicBezTo>
                  <a:pt x="273982" y="123231"/>
                  <a:pt x="268862" y="141891"/>
                  <a:pt x="255836" y="153584"/>
                </a:cubicBezTo>
                <a:cubicBezTo>
                  <a:pt x="244880" y="163415"/>
                  <a:pt x="229906" y="167228"/>
                  <a:pt x="215456" y="170043"/>
                </a:cubicBezTo>
                <a:cubicBezTo>
                  <a:pt x="158064" y="181229"/>
                  <a:pt x="98633" y="181850"/>
                  <a:pt x="41019" y="171868"/>
                </a:cubicBezTo>
                <a:cubicBezTo>
                  <a:pt x="23253" y="168785"/>
                  <a:pt x="1901" y="160744"/>
                  <a:pt x="111" y="142800"/>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206" name="任意多边形: 形状 205"/>
          <p:cNvSpPr/>
          <p:nvPr/>
        </p:nvSpPr>
        <p:spPr>
          <a:xfrm>
            <a:off x="8426014" y="6302477"/>
            <a:ext cx="1096396" cy="1054392"/>
          </a:xfrm>
          <a:custGeom>
            <a:avLst/>
            <a:gdLst>
              <a:gd name="connsiteX0" fmla="*/ 241929 w 245154"/>
              <a:gd name="connsiteY0" fmla="*/ 27206 h 235762"/>
              <a:gd name="connsiteX1" fmla="*/ 233610 w 245154"/>
              <a:gd name="connsiteY1" fmla="*/ 93714 h 235762"/>
              <a:gd name="connsiteX2" fmla="*/ 198792 w 245154"/>
              <a:gd name="connsiteY2" fmla="*/ 152906 h 235762"/>
              <a:gd name="connsiteX3" fmla="*/ 186887 w 245154"/>
              <a:gd name="connsiteY3" fmla="*/ 174982 h 235762"/>
              <a:gd name="connsiteX4" fmla="*/ 24441 w 245154"/>
              <a:gd name="connsiteY4" fmla="*/ 225062 h 235762"/>
              <a:gd name="connsiteX5" fmla="*/ 6247 w 245154"/>
              <a:gd name="connsiteY5" fmla="*/ 211973 h 235762"/>
              <a:gd name="connsiteX6" fmla="*/ 8239 w 245154"/>
              <a:gd name="connsiteY6" fmla="*/ 161447 h 235762"/>
              <a:gd name="connsiteX7" fmla="*/ 56115 w 245154"/>
              <a:gd name="connsiteY7" fmla="*/ 96334 h 235762"/>
              <a:gd name="connsiteX8" fmla="*/ 190772 w 245154"/>
              <a:gd name="connsiteY8" fmla="*/ 874 h 235762"/>
              <a:gd name="connsiteX9" fmla="*/ 231001 w 245154"/>
              <a:gd name="connsiteY9" fmla="*/ 9310 h 235762"/>
              <a:gd name="connsiteX10" fmla="*/ 241929 w 245154"/>
              <a:gd name="connsiteY10" fmla="*/ 27206 h 23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154" h="235762">
                <a:moveTo>
                  <a:pt x="241929" y="27206"/>
                </a:moveTo>
                <a:cubicBezTo>
                  <a:pt x="249068" y="48966"/>
                  <a:pt x="243496" y="73055"/>
                  <a:pt x="233610" y="93714"/>
                </a:cubicBezTo>
                <a:cubicBezTo>
                  <a:pt x="223728" y="114374"/>
                  <a:pt x="209744" y="132795"/>
                  <a:pt x="198792" y="152906"/>
                </a:cubicBezTo>
                <a:cubicBezTo>
                  <a:pt x="194794" y="160247"/>
                  <a:pt x="191197" y="167815"/>
                  <a:pt x="186887" y="174982"/>
                </a:cubicBezTo>
                <a:cubicBezTo>
                  <a:pt x="154901" y="228124"/>
                  <a:pt x="80800" y="250968"/>
                  <a:pt x="24441" y="225062"/>
                </a:cubicBezTo>
                <a:cubicBezTo>
                  <a:pt x="17583" y="221911"/>
                  <a:pt x="10814" y="217985"/>
                  <a:pt x="6247" y="211973"/>
                </a:cubicBezTo>
                <a:cubicBezTo>
                  <a:pt x="-4517" y="197812"/>
                  <a:pt x="281" y="177354"/>
                  <a:pt x="8239" y="161447"/>
                </a:cubicBezTo>
                <a:cubicBezTo>
                  <a:pt x="20326" y="137283"/>
                  <a:pt x="38319" y="116665"/>
                  <a:pt x="56115" y="96334"/>
                </a:cubicBezTo>
                <a:cubicBezTo>
                  <a:pt x="93176" y="54000"/>
                  <a:pt x="135088" y="8929"/>
                  <a:pt x="190772" y="874"/>
                </a:cubicBezTo>
                <a:cubicBezTo>
                  <a:pt x="204786" y="-1152"/>
                  <a:pt x="220474" y="-162"/>
                  <a:pt x="231001" y="9310"/>
                </a:cubicBezTo>
                <a:cubicBezTo>
                  <a:pt x="236258" y="14035"/>
                  <a:pt x="239724" y="20488"/>
                  <a:pt x="241929" y="27206"/>
                </a:cubicBezTo>
                <a:close/>
              </a:path>
            </a:pathLst>
          </a:custGeom>
          <a:solidFill>
            <a:srgbClr val="F2E4D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cs typeface="+mn-ea"/>
              <a:sym typeface="+mn-lt"/>
            </a:endParaRPr>
          </a:p>
        </p:txBody>
      </p:sp>
      <p:sp>
        <p:nvSpPr>
          <p:cNvPr id="6" name="文本框 5"/>
          <p:cNvSpPr txBox="1"/>
          <p:nvPr/>
        </p:nvSpPr>
        <p:spPr>
          <a:xfrm>
            <a:off x="4855210" y="2212975"/>
            <a:ext cx="729615" cy="584835"/>
          </a:xfrm>
          <a:prstGeom prst="rect">
            <a:avLst/>
          </a:prstGeom>
          <a:noFill/>
        </p:spPr>
        <p:txBody>
          <a:bodyPr wrap="none" rtlCol="0">
            <a:spAutoFit/>
          </a:bodyPr>
          <a:lstStyle/>
          <a:p>
            <a:r>
              <a:rPr lang="en-US" altLang="zh-CN" sz="3200" dirty="0">
                <a:solidFill>
                  <a:schemeClr val="bg1"/>
                </a:solidFill>
                <a:latin typeface="MiSans Heavy" panose="00000A00000000000000" pitchFamily="2" charset="-122"/>
                <a:ea typeface="MiSans Heavy" panose="00000A00000000000000" pitchFamily="2" charset="-122"/>
              </a:rPr>
              <a:t>02</a:t>
            </a:r>
            <a:endParaRPr lang="zh-CN" altLang="en-US" sz="3200" dirty="0">
              <a:solidFill>
                <a:schemeClr val="bg1"/>
              </a:solidFill>
              <a:latin typeface="MiSans Heavy" panose="00000A00000000000000" pitchFamily="2" charset="-122"/>
              <a:ea typeface="MiSans Heavy" panose="00000A00000000000000" pitchFamily="2" charset="-122"/>
            </a:endParaRPr>
          </a:p>
        </p:txBody>
      </p:sp>
      <p:sp>
        <p:nvSpPr>
          <p:cNvPr id="2" name="文本框 1"/>
          <p:cNvSpPr txBox="1"/>
          <p:nvPr/>
        </p:nvSpPr>
        <p:spPr>
          <a:xfrm>
            <a:off x="409575" y="1233805"/>
            <a:ext cx="4576445" cy="1233170"/>
          </a:xfrm>
          <a:prstGeom prst="rect">
            <a:avLst/>
          </a:prstGeom>
          <a:noFill/>
        </p:spPr>
        <p:txBody>
          <a:bodyPr wrap="square">
            <a:noAutofit/>
          </a:bodyPr>
          <a:lstStyle/>
          <a:p>
            <a:pPr algn="ctr">
              <a:lnSpc>
                <a:spcPct val="150000"/>
              </a:lnSpc>
            </a:pPr>
            <a:r>
              <a:rPr lang="zh-CN" altLang="en-US" sz="1200" b="1" dirty="0"/>
              <a:t>国防教育重要性认知</a:t>
            </a:r>
            <a:endParaRPr lang="zh-CN" altLang="en-US" sz="1200" b="1" dirty="0"/>
          </a:p>
          <a:p>
            <a:pPr algn="ctr">
              <a:lnSpc>
                <a:spcPct val="150000"/>
              </a:lnSpc>
            </a:pPr>
            <a:r>
              <a:rPr lang="zh-CN" altLang="en-US" sz="1200" b="1" dirty="0"/>
              <a:t>调查结果显示，高达95.65%的受访者认为国防教育非常重要，仅有4.35%的受访者认为其不太重要。这一数据表明，杭州市民普遍对国防教育持有高度认可的态度。</a:t>
            </a:r>
            <a:endParaRPr lang="zh-CN" altLang="en-US" sz="1200" b="1" dirty="0"/>
          </a:p>
        </p:txBody>
      </p:sp>
      <p:pic>
        <p:nvPicPr>
          <p:cNvPr id="4" name="图片 3"/>
          <p:cNvPicPr/>
          <p:nvPr/>
        </p:nvPicPr>
        <p:blipFill>
          <a:blip r:embed="rId1"/>
        </p:blipFill>
        <p:spPr>
          <a:xfrm>
            <a:off x="4062730" y="2212975"/>
            <a:ext cx="4516755" cy="3261360"/>
          </a:xfrm>
          <a:prstGeom prst="rect">
            <a:avLst/>
          </a:prstGeom>
        </p:spPr>
      </p:pic>
      <p:sp>
        <p:nvSpPr>
          <p:cNvPr id="11" name="文本框 10"/>
          <p:cNvSpPr txBox="1"/>
          <p:nvPr/>
        </p:nvSpPr>
        <p:spPr>
          <a:xfrm>
            <a:off x="334645" y="5171440"/>
            <a:ext cx="4576445" cy="1233170"/>
          </a:xfrm>
          <a:prstGeom prst="rect">
            <a:avLst/>
          </a:prstGeom>
          <a:noFill/>
        </p:spPr>
        <p:txBody>
          <a:bodyPr wrap="square">
            <a:noAutofit/>
          </a:bodyPr>
          <a:p>
            <a:pPr algn="ctr">
              <a:lnSpc>
                <a:spcPct val="150000"/>
              </a:lnSpc>
            </a:pPr>
            <a:r>
              <a:rPr lang="zh-CN" altLang="en-US" sz="1200" b="1" dirty="0"/>
              <a:t>杭州地区国防教育资源了解程度</a:t>
            </a:r>
            <a:endParaRPr lang="zh-CN" altLang="en-US" sz="1200" b="1" dirty="0"/>
          </a:p>
          <a:p>
            <a:pPr algn="ctr">
              <a:lnSpc>
                <a:spcPct val="150000"/>
              </a:lnSpc>
            </a:pPr>
            <a:r>
              <a:rPr lang="zh-CN" altLang="en-US" sz="1200" b="1" dirty="0"/>
              <a:t>然而，在了解杭州地区国防教育资源方面，受访者的认知程度普遍较低。仅有4.35%的受访者表示非常了解，而大部分受访者（85.22%）表示不太了解或完全不了解。这反映出杭州在国防教育资源的普及和宣传方面存在不足。</a:t>
            </a:r>
            <a:endParaRPr lang="zh-CN" altLang="en-US" sz="1200" b="1" dirty="0"/>
          </a:p>
        </p:txBody>
      </p:sp>
      <p:sp>
        <p:nvSpPr>
          <p:cNvPr id="13" name="文本框 12"/>
          <p:cNvSpPr txBox="1"/>
          <p:nvPr/>
        </p:nvSpPr>
        <p:spPr>
          <a:xfrm>
            <a:off x="7176770" y="1048385"/>
            <a:ext cx="4576445" cy="1233170"/>
          </a:xfrm>
          <a:prstGeom prst="rect">
            <a:avLst/>
          </a:prstGeom>
          <a:noFill/>
        </p:spPr>
        <p:txBody>
          <a:bodyPr wrap="square">
            <a:noAutofit/>
          </a:bodyPr>
          <a:p>
            <a:pPr algn="ctr">
              <a:lnSpc>
                <a:spcPct val="150000"/>
              </a:lnSpc>
            </a:pPr>
            <a:r>
              <a:rPr lang="zh-CN" altLang="en-US" sz="1200" b="1" dirty="0"/>
              <a:t>杭州地区主要军事设施知晓度</a:t>
            </a:r>
            <a:endParaRPr lang="zh-CN" altLang="en-US" sz="1200" b="1" dirty="0"/>
          </a:p>
          <a:p>
            <a:pPr algn="ctr">
              <a:lnSpc>
                <a:spcPct val="150000"/>
              </a:lnSpc>
            </a:pPr>
            <a:r>
              <a:rPr lang="zh-CN" altLang="en-US" sz="1200" b="1" dirty="0"/>
              <a:t>对于杭州地区的主要军事设施，受访者的知晓度普遍较低。仅有10.87%的受访者表示知道，而大部分受访者（89.13%）表示不知道。这进一步说明杭州在国防教育方面的宣传普及工作还有待加强。</a:t>
            </a:r>
            <a:endParaRPr lang="zh-CN" altLang="en-US" sz="1200" b="1" dirty="0"/>
          </a:p>
        </p:txBody>
      </p:sp>
      <p:sp>
        <p:nvSpPr>
          <p:cNvPr id="14" name="文本框 13"/>
          <p:cNvSpPr txBox="1"/>
          <p:nvPr/>
        </p:nvSpPr>
        <p:spPr>
          <a:xfrm>
            <a:off x="7176770" y="5433060"/>
            <a:ext cx="4576445" cy="1233170"/>
          </a:xfrm>
          <a:prstGeom prst="rect">
            <a:avLst/>
          </a:prstGeom>
          <a:noFill/>
        </p:spPr>
        <p:txBody>
          <a:bodyPr wrap="square">
            <a:noAutofit/>
          </a:bodyPr>
          <a:p>
            <a:pPr algn="ctr">
              <a:lnSpc>
                <a:spcPct val="150000"/>
              </a:lnSpc>
            </a:pPr>
            <a:r>
              <a:rPr lang="zh-CN" altLang="en-US" sz="1200" b="1" dirty="0"/>
              <a:t>国防教育活动参与情况</a:t>
            </a:r>
            <a:endParaRPr lang="zh-CN" altLang="en-US" sz="1200" b="1" dirty="0"/>
          </a:p>
          <a:p>
            <a:pPr algn="ctr">
              <a:lnSpc>
                <a:spcPct val="150000"/>
              </a:lnSpc>
            </a:pPr>
            <a:r>
              <a:rPr lang="zh-CN" altLang="en-US" sz="1200" b="1" dirty="0"/>
              <a:t>在参与国防教育活动方面，受访者的参与度普遍较低。高达89.13%的受访者表示没有参加过国防教育活动。这反映出杭州市在国防教育活动的组织和推广方面存在不足</a:t>
            </a:r>
            <a:endParaRPr lang="zh-CN" altLang="en-US" sz="1200" b="1" dirty="0"/>
          </a:p>
        </p:txBody>
      </p:sp>
      <p:sp>
        <p:nvSpPr>
          <p:cNvPr id="15" name="文本框 14"/>
          <p:cNvSpPr txBox="1"/>
          <p:nvPr/>
        </p:nvSpPr>
        <p:spPr>
          <a:xfrm>
            <a:off x="285750" y="3091815"/>
            <a:ext cx="3384550" cy="1630045"/>
          </a:xfrm>
          <a:prstGeom prst="rect">
            <a:avLst/>
          </a:prstGeom>
          <a:noFill/>
        </p:spPr>
        <p:txBody>
          <a:bodyPr wrap="square" rtlCol="0">
            <a:noAutofit/>
          </a:bodyPr>
          <a:p>
            <a:pPr algn="ctr">
              <a:lnSpc>
                <a:spcPct val="150000"/>
              </a:lnSpc>
            </a:pPr>
            <a:r>
              <a:rPr lang="zh-CN" altLang="en-US" sz="1200" b="1" dirty="0">
                <a:sym typeface="+mn-ea"/>
              </a:rPr>
              <a:t>受访者特征分析</a:t>
            </a:r>
            <a:endParaRPr lang="zh-CN" altLang="en-US" sz="1200" b="1" dirty="0">
              <a:sym typeface="+mn-ea"/>
            </a:endParaRPr>
          </a:p>
          <a:p>
            <a:pPr algn="ctr">
              <a:lnSpc>
                <a:spcPct val="150000"/>
              </a:lnSpc>
            </a:pPr>
            <a:r>
              <a:rPr lang="zh-CN" altLang="en-US" sz="1200" b="1" dirty="0">
                <a:sym typeface="+mn-ea"/>
              </a:rPr>
              <a:t>本次调查的受访者均为18-30岁的年轻人，且均来自学校。这一特征可能对问卷结果产生一定影响，但也在一定程度上反映了杭州市年轻一代对国防教育的认知和态度。</a:t>
            </a:r>
            <a:endParaRPr lang="zh-CN" altLang="en-US" sz="1200" b="1" dirty="0">
              <a:sym typeface="+mn-ea"/>
            </a:endParaRPr>
          </a:p>
        </p:txBody>
      </p:sp>
      <p:sp>
        <p:nvSpPr>
          <p:cNvPr id="16" name="文本框 15"/>
          <p:cNvSpPr txBox="1"/>
          <p:nvPr/>
        </p:nvSpPr>
        <p:spPr>
          <a:xfrm>
            <a:off x="8554085" y="3186430"/>
            <a:ext cx="3384550" cy="1630045"/>
          </a:xfrm>
          <a:prstGeom prst="rect">
            <a:avLst/>
          </a:prstGeom>
          <a:noFill/>
        </p:spPr>
        <p:txBody>
          <a:bodyPr wrap="square" rtlCol="0">
            <a:noAutofit/>
          </a:bodyPr>
          <a:p>
            <a:pPr algn="ctr">
              <a:lnSpc>
                <a:spcPct val="150000"/>
              </a:lnSpc>
            </a:pPr>
            <a:r>
              <a:rPr lang="zh-CN" altLang="en-US" sz="1200" b="1" dirty="0">
                <a:sym typeface="+mn-ea"/>
              </a:rPr>
              <a:t>国防教育改进建议</a:t>
            </a:r>
            <a:endParaRPr lang="zh-CN" altLang="en-US" sz="1200" b="1" dirty="0">
              <a:sym typeface="+mn-ea"/>
            </a:endParaRPr>
          </a:p>
          <a:p>
            <a:pPr algn="ctr">
              <a:lnSpc>
                <a:spcPct val="150000"/>
              </a:lnSpc>
            </a:pPr>
            <a:r>
              <a:rPr lang="zh-CN" altLang="en-US" sz="1200" b="1" dirty="0">
                <a:sym typeface="+mn-ea"/>
              </a:rPr>
              <a:t>受访者对于如何改进国防教育提出了多种建议，包括增加宣传力度、丰富教育内容、创新教育形式和扩大教育覆盖等。这些建议为进一步提升杭州市国防教育水平提供了有益的参考。</a:t>
            </a:r>
            <a:endParaRPr lang="zh-CN" altLang="en-US" sz="1200" b="1" dirty="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tags/tag1.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10.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100.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01.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02.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03.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04.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05.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06.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07.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08.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09.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1.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110.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11.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12.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13.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14.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15.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16.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17.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18.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119.xml><?xml version="1.0" encoding="utf-8"?>
<p:tagLst xmlns:p="http://schemas.openxmlformats.org/presentationml/2006/main">
  <p:tag name="commondata" val="eyJoZGlkIjoiOWY5MzVlZTIxZmFjMTM5Njk4ODc0YWVhNzAxOTZlMjQifQ=="/>
</p:tagLst>
</file>

<file path=ppt/tags/tag12.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13.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14.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15.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16.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17.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18.xml><?xml version="1.0" encoding="utf-8"?>
<p:tagLst xmlns:p="http://schemas.openxmlformats.org/presentationml/2006/main">
  <p:tag name="KSO_WM_DIAGRAM_VIRTUALLY_FRAME" val="{&quot;height&quot;:216.84417322834642,&quot;left&quot;:183.37637795275592,&quot;top&quot;:179.45047244094485,&quot;width&quot;:647.3766929133859}"/>
</p:tagLst>
</file>

<file path=ppt/tags/tag19.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2.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20.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21.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22.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23.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24.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25.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26.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27.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28.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29.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3.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30.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31.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32.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33.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34.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35.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36.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37.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38.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39.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4.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40.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41.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42.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43.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44.xml><?xml version="1.0" encoding="utf-8"?>
<p:tagLst xmlns:p="http://schemas.openxmlformats.org/presentationml/2006/main">
  <p:tag name="KSO_WM_DIAGRAM_VIRTUALLY_FRAME" val="{&quot;height&quot;:373.8866929133858,&quot;left&quot;:91.95417322834643,&quot;top&quot;:95.77708661417323,&quot;width&quot;:776.091653543307}"/>
</p:tagLst>
</file>

<file path=ppt/tags/tag45.xml><?xml version="1.0" encoding="utf-8"?>
<p:tagLst xmlns:p="http://schemas.openxmlformats.org/presentationml/2006/main">
  <p:tag name="KSO_WM_DIAGRAM_VIRTUALLY_FRAME" val="{&quot;height&quot;:352.44322834645675,&quot;left&quot;:74.58921259842519,&quot;top&quot;:111.6,&quot;width&quot;:810.821653543307}"/>
</p:tagLst>
</file>

<file path=ppt/tags/tag46.xml><?xml version="1.0" encoding="utf-8"?>
<p:tagLst xmlns:p="http://schemas.openxmlformats.org/presentationml/2006/main">
  <p:tag name="KSO_WM_DIAGRAM_VIRTUALLY_FRAME" val="{&quot;height&quot;:352.44322834645675,&quot;left&quot;:74.58921259842519,&quot;top&quot;:111.6,&quot;width&quot;:810.821653543307}"/>
</p:tagLst>
</file>

<file path=ppt/tags/tag47.xml><?xml version="1.0" encoding="utf-8"?>
<p:tagLst xmlns:p="http://schemas.openxmlformats.org/presentationml/2006/main">
  <p:tag name="KSO_WM_DIAGRAM_VIRTUALLY_FRAME" val="{&quot;height&quot;:352.44322834645675,&quot;left&quot;:74.58921259842519,&quot;top&quot;:111.6,&quot;width&quot;:810.821653543307}"/>
</p:tagLst>
</file>

<file path=ppt/tags/tag48.xml><?xml version="1.0" encoding="utf-8"?>
<p:tagLst xmlns:p="http://schemas.openxmlformats.org/presentationml/2006/main">
  <p:tag name="KSO_WM_DIAGRAM_VIRTUALLY_FRAME" val="{&quot;height&quot;:352.44322834645675,&quot;left&quot;:74.58921259842519,&quot;top&quot;:111.6,&quot;width&quot;:810.821653543307}"/>
</p:tagLst>
</file>

<file path=ppt/tags/tag49.xml><?xml version="1.0" encoding="utf-8"?>
<p:tagLst xmlns:p="http://schemas.openxmlformats.org/presentationml/2006/main">
  <p:tag name="KSO_WM_DIAGRAM_VIRTUALLY_FRAME" val="{&quot;height&quot;:352.44322834645675,&quot;left&quot;:74.58921259842519,&quot;top&quot;:111.6,&quot;width&quot;:810.821653543307}"/>
</p:tagLst>
</file>

<file path=ppt/tags/tag5.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50.xml><?xml version="1.0" encoding="utf-8"?>
<p:tagLst xmlns:p="http://schemas.openxmlformats.org/presentationml/2006/main">
  <p:tag name="KSO_WM_DIAGRAM_VIRTUALLY_FRAME" val="{&quot;height&quot;:352.44322834645675,&quot;left&quot;:74.58921259842519,&quot;top&quot;:111.6,&quot;width&quot;:810.821653543307}"/>
</p:tagLst>
</file>

<file path=ppt/tags/tag51.xml><?xml version="1.0" encoding="utf-8"?>
<p:tagLst xmlns:p="http://schemas.openxmlformats.org/presentationml/2006/main">
  <p:tag name="KSO_WM_DIAGRAM_VIRTUALLY_FRAME" val="{&quot;height&quot;:352.44322834645675,&quot;left&quot;:74.58921259842519,&quot;top&quot;:111.6,&quot;width&quot;:810.821653543307}"/>
</p:tagLst>
</file>

<file path=ppt/tags/tag52.xml><?xml version="1.0" encoding="utf-8"?>
<p:tagLst xmlns:p="http://schemas.openxmlformats.org/presentationml/2006/main">
  <p:tag name="KSO_WM_DIAGRAM_VIRTUALLY_FRAME" val="{&quot;height&quot;:352.44322834645675,&quot;left&quot;:74.58921259842519,&quot;top&quot;:111.6,&quot;width&quot;:810.821653543307}"/>
</p:tagLst>
</file>

<file path=ppt/tags/tag53.xml><?xml version="1.0" encoding="utf-8"?>
<p:tagLst xmlns:p="http://schemas.openxmlformats.org/presentationml/2006/main">
  <p:tag name="KSO_WM_DIAGRAM_VIRTUALLY_FRAME" val="{&quot;height&quot;:352.44322834645675,&quot;left&quot;:74.58921259842519,&quot;top&quot;:111.6,&quot;width&quot;:810.821653543307}"/>
</p:tagLst>
</file>

<file path=ppt/tags/tag54.xml><?xml version="1.0" encoding="utf-8"?>
<p:tagLst xmlns:p="http://schemas.openxmlformats.org/presentationml/2006/main">
  <p:tag name="KSO_WM_DIAGRAM_VIRTUALLY_FRAME" val="{&quot;height&quot;:352.44322834645675,&quot;left&quot;:74.58921259842519,&quot;top&quot;:111.6,&quot;width&quot;:810.821653543307}"/>
</p:tagLst>
</file>

<file path=ppt/tags/tag55.xml><?xml version="1.0" encoding="utf-8"?>
<p:tagLst xmlns:p="http://schemas.openxmlformats.org/presentationml/2006/main">
  <p:tag name="KSO_WM_DIAGRAM_VIRTUALLY_FRAME" val="{&quot;height&quot;:352.44322834645675,&quot;left&quot;:74.58921259842519,&quot;top&quot;:111.6,&quot;width&quot;:810.821653543307}"/>
</p:tagLst>
</file>

<file path=ppt/tags/tag56.xml><?xml version="1.0" encoding="utf-8"?>
<p:tagLst xmlns:p="http://schemas.openxmlformats.org/presentationml/2006/main">
  <p:tag name="KSO_WM_DIAGRAM_VIRTUALLY_FRAME" val="{&quot;height&quot;:352.44322834645675,&quot;left&quot;:74.58921259842519,&quot;top&quot;:111.6,&quot;width&quot;:810.821653543307}"/>
</p:tagLst>
</file>

<file path=ppt/tags/tag57.xml><?xml version="1.0" encoding="utf-8"?>
<p:tagLst xmlns:p="http://schemas.openxmlformats.org/presentationml/2006/main">
  <p:tag name="KSO_WM_DIAGRAM_VIRTUALLY_FRAME" val="{&quot;height&quot;:352.44322834645675,&quot;left&quot;:74.58921259842519,&quot;top&quot;:111.6,&quot;width&quot;:810.821653543307}"/>
</p:tagLst>
</file>

<file path=ppt/tags/tag58.xml><?xml version="1.0" encoding="utf-8"?>
<p:tagLst xmlns:p="http://schemas.openxmlformats.org/presentationml/2006/main">
  <p:tag name="KSO_WM_DIAGRAM_VIRTUALLY_FRAME" val="{&quot;height&quot;:352.44322834645675,&quot;left&quot;:74.58921259842519,&quot;top&quot;:111.6,&quot;width&quot;:810.821653543307}"/>
</p:tagLst>
</file>

<file path=ppt/tags/tag59.xml><?xml version="1.0" encoding="utf-8"?>
<p:tagLst xmlns:p="http://schemas.openxmlformats.org/presentationml/2006/main">
  <p:tag name="KSO_WM_DIAGRAM_VIRTUALLY_FRAME" val="{&quot;height&quot;:352.44322834645675,&quot;left&quot;:74.58921259842519,&quot;top&quot;:111.6,&quot;width&quot;:810.821653543307}"/>
</p:tagLst>
</file>

<file path=ppt/tags/tag6.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60.xml><?xml version="1.0" encoding="utf-8"?>
<p:tagLst xmlns:p="http://schemas.openxmlformats.org/presentationml/2006/main">
  <p:tag name="KSO_WM_DIAGRAM_VIRTUALLY_FRAME" val="{&quot;height&quot;:352.44322834645675,&quot;left&quot;:74.58921259842519,&quot;top&quot;:111.6,&quot;width&quot;:810.821653543307}"/>
</p:tagLst>
</file>

<file path=ppt/tags/tag61.xml><?xml version="1.0" encoding="utf-8"?>
<p:tagLst xmlns:p="http://schemas.openxmlformats.org/presentationml/2006/main">
  <p:tag name="KSO_WM_DIAGRAM_VIRTUALLY_FRAME" val="{&quot;height&quot;:352.44322834645675,&quot;left&quot;:74.58921259842519,&quot;top&quot;:111.6,&quot;width&quot;:810.821653543307}"/>
</p:tagLst>
</file>

<file path=ppt/tags/tag62.xml><?xml version="1.0" encoding="utf-8"?>
<p:tagLst xmlns:p="http://schemas.openxmlformats.org/presentationml/2006/main">
  <p:tag name="KSO_WM_DIAGRAM_VIRTUALLY_FRAME" val="{&quot;height&quot;:352.44322834645675,&quot;left&quot;:74.58921259842519,&quot;top&quot;:111.6,&quot;width&quot;:810.821653543307}"/>
</p:tagLst>
</file>

<file path=ppt/tags/tag63.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64.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65.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66.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67.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68.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69.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7.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70.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71.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72.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73.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74.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75.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76.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77.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78.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79.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8.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80.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81.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82.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83.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84.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85.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86.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87.xml><?xml version="1.0" encoding="utf-8"?>
<p:tagLst xmlns:p="http://schemas.openxmlformats.org/presentationml/2006/main">
  <p:tag name="KSO_WM_DIAGRAM_VIRTUALLY_FRAME" val="{&quot;height&quot;:171.42236220472446,&quot;left&quot;:145.9130708661417,&quot;top&quot;:310.40125984251966,&quot;width&quot;:671.3770866141732}"/>
</p:tagLst>
</file>

<file path=ppt/tags/tag88.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89.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9.xml><?xml version="1.0" encoding="utf-8"?>
<p:tagLst xmlns:p="http://schemas.openxmlformats.org/presentationml/2006/main">
  <p:tag name="KSO_WM_DIAGRAM_VIRTUALLY_FRAME" val="{&quot;height&quot;:276.03062992125984,&quot;left&quot;:183.37637795275592,&quot;top&quot;:140.88433070866137,&quot;width&quot;:786.7722047244094}"/>
</p:tagLst>
</file>

<file path=ppt/tags/tag90.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91.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92.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93.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94.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95.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96.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97.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98.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ags/tag99.xml><?xml version="1.0" encoding="utf-8"?>
<p:tagLst xmlns:p="http://schemas.openxmlformats.org/presentationml/2006/main">
  <p:tag name="KSO_WM_DIAGRAM_VIRTUALLY_FRAME" val="{&quot;height&quot;:298.17102362204724,&quot;left&quot;:102.39732283464568,&quot;top&quot;:194.05692913385826,&quot;width&quot;:789.4618897637795}"/>
</p:tagLst>
</file>

<file path=ppt/theme/theme1.xml><?xml version="1.0" encoding="utf-8"?>
<a:theme xmlns:a="http://schemas.openxmlformats.org/drawingml/2006/main" name="51PPT模板网">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sebklks">
      <a:majorFont>
        <a:latin typeface="HarmonyOS Sans SC"/>
        <a:ea typeface="阿里巴巴普惠体 2.0 55 Regular"/>
        <a:cs typeface=""/>
      </a:majorFont>
      <a:minorFont>
        <a:latin typeface="HarmonyOS Sans SC"/>
        <a:ea typeface="阿里巴巴普惠体 2.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2839</Words>
  <Application>WPS 演示</Application>
  <PresentationFormat>宽屏</PresentationFormat>
  <Paragraphs>188</Paragraphs>
  <Slides>20</Slides>
  <Notes>24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宋体</vt:lpstr>
      <vt:lpstr>Wingdings</vt:lpstr>
      <vt:lpstr>HarmonyOS Sans SC Light</vt:lpstr>
      <vt:lpstr>阿里巴巴普惠体 2.0 55 Regular</vt:lpstr>
      <vt:lpstr>优设标题黑</vt:lpstr>
      <vt:lpstr>黑体</vt:lpstr>
      <vt:lpstr>MiSans Heavy</vt:lpstr>
      <vt:lpstr>HarmonyOS Sans SC</vt:lpstr>
      <vt:lpstr>Segoe Print</vt:lpstr>
      <vt:lpstr>微软雅黑</vt:lpstr>
      <vt:lpstr>Arial Unicode MS</vt:lpstr>
      <vt:lpstr>等线</vt:lpstr>
      <vt:lpstr>Calibri</vt:lpstr>
      <vt:lpstr>阿里巴巴普惠体 2.0 55 Regular</vt:lpstr>
      <vt:lpstr>51PPT模板网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www.51pptmoban.com</Company>
  <LinksUpToDate>false</LinksUpToDate>
  <SharedDoc>false</SharedDoc>
  <HyperlinksChanged>false</HyperlinksChanged>
  <AppVersion>14.0000</AppVersion>
  <Manager>51PPT模板网</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流体几何风工作总结报告PPT模板</dc:title>
  <dc:creator>©51PPT模板网（www.51pptmoban.com）</dc:creator>
  <cp:keywords>版权归属：51PPT模板网</cp:keywords>
  <dc:description>51PPT模板网，幻灯片演示模板及素材免费下载！
51PPT模板网 唯一访问网址：www.51pptmoban.com</dc:description>
  <cp:lastModifiedBy>female celestial</cp:lastModifiedBy>
  <cp:revision>77</cp:revision>
  <dcterms:created xsi:type="dcterms:W3CDTF">2024-09-12T01:19:00Z</dcterms:created>
  <dcterms:modified xsi:type="dcterms:W3CDTF">2024-10-18T09:01:38Z</dcterms:modified>
  <cp:version>51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CE037508E7874F0790423A98083E0E80_13</vt:lpwstr>
  </property>
  <property fmtid="{D5CDD505-2E9C-101B-9397-08002B2CF9AE}" pid="3" name="KSOProductBuildVer">
    <vt:lpwstr>2052-12.1.0.17440</vt:lpwstr>
  </property>
</Properties>
</file>